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Dilute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6609-3170-6281-7487-A535B90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Charge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29819-B368-47EA-F19F-F0ADBF5F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33867-2FFA-A394-8BBE-32D5FCA4C136}"/>
              </a:ext>
            </a:extLst>
          </p:cNvPr>
          <p:cNvSpPr txBox="1"/>
          <p:nvPr/>
        </p:nvSpPr>
        <p:spPr>
          <a:xfrm>
            <a:off x="3305176" y="594368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Macroscopic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1D7A7-57DC-F2A6-91C3-0EDA4C923C63}"/>
              </a:ext>
            </a:extLst>
          </p:cNvPr>
          <p:cNvSpPr txBox="1"/>
          <p:nvPr/>
        </p:nvSpPr>
        <p:spPr>
          <a:xfrm>
            <a:off x="6984876" y="598701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Microscopic</a:t>
            </a:r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3E969ACE-991E-7D10-291D-2734B6AD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28" y="1134512"/>
            <a:ext cx="8820544" cy="47042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F44CEA-AE67-1892-4926-2B6ADC8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04" y="1134512"/>
            <a:ext cx="8852593" cy="47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sz="2000" b="1" dirty="0">
            <a:latin typeface="Lucida Grande" pitchFamily="2" charset="0"/>
            <a:ea typeface="Lucida Grande" pitchFamily="2" charset="0"/>
            <a:cs typeface="Lucida Grand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345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Internal Charge</vt:lpstr>
      <vt:lpstr>Cooperative Collapse of the Dilute Phase</vt:lpstr>
      <vt:lpstr>Protein Coarse-graining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56</cp:revision>
  <dcterms:created xsi:type="dcterms:W3CDTF">2022-03-28T18:43:16Z</dcterms:created>
  <dcterms:modified xsi:type="dcterms:W3CDTF">2022-08-11T22:09:55Z</dcterms:modified>
</cp:coreProperties>
</file>