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Autofit/>
          </a:bodyPr>
          <a:lstStyle/>
          <a:p>
            <a:r>
              <a:rPr lang="en-US" sz="3200" dirty="0"/>
              <a:t>Addition of homogeneous background charge (z &gt; 95)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597438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597438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632543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783396-368F-C1F3-B720-EDC9FEF644AB}"/>
              </a:ext>
            </a:extLst>
          </p:cNvPr>
          <p:cNvSpPr txBox="1"/>
          <p:nvPr/>
        </p:nvSpPr>
        <p:spPr>
          <a:xfrm>
            <a:off x="369969" y="1064863"/>
            <a:ext cx="918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charge negative for (z&gt;95), colors indicate different charge densities</a:t>
            </a:r>
          </a:p>
        </p:txBody>
      </p: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D2DA-E6EA-48A8-1E5F-8B94ECDF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65F11-7EED-7880-F9B6-FC8F9A9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75EF46-9F03-0CF1-DB0D-08336609C1E5}"/>
              </a:ext>
            </a:extLst>
          </p:cNvPr>
          <p:cNvSpPr txBox="1">
            <a:spLocks/>
          </p:cNvSpPr>
          <p:nvPr/>
        </p:nvSpPr>
        <p:spPr>
          <a:xfrm>
            <a:off x="838200" y="1566333"/>
            <a:ext cx="10515600" cy="3462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Map this grid onto the computational grid used in SCFT</a:t>
            </a:r>
          </a:p>
          <a:p>
            <a:r>
              <a:rPr lang="en-US" sz="2000" dirty="0"/>
              <a:t>Run SCFT</a:t>
            </a:r>
          </a:p>
          <a:p>
            <a:r>
              <a:rPr lang="en-US" sz="2000" dirty="0"/>
              <a:t>Get morphologies</a:t>
            </a:r>
          </a:p>
        </p:txBody>
      </p:sp>
    </p:spTree>
    <p:extLst>
      <p:ext uri="{BB962C8B-B14F-4D97-AF65-F5344CB8AC3E}">
        <p14:creationId xmlns:p14="http://schemas.microsoft.com/office/powerpoint/2010/main" val="6823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but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 for any mix of numerical conditions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should have low slope when solution high slope (requires some expectation of solution) and vice versa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90" y="5011800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56669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738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Addition of homogeneous background charge (z &gt; 95)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38</cp:revision>
  <dcterms:created xsi:type="dcterms:W3CDTF">2022-03-28T18:43:16Z</dcterms:created>
  <dcterms:modified xsi:type="dcterms:W3CDTF">2024-10-19T04:04:21Z</dcterms:modified>
</cp:coreProperties>
</file>