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D0D3-A4CB-3A6C-158A-9794106E1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2CE8F-6F70-DFD2-2D0C-28D3ADCDF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F09B3-7067-5597-0393-D4641956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55173-1CF8-6CEB-62C1-AFBD7CE1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5920E-4C9C-23B9-8C62-985E210F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7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AD53-FFC8-48C4-A5B9-C88C2655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40192-D268-FD02-9CE2-F20D0D925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D2AEF-C126-F7D0-A3FA-DA177620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85E0-F672-710B-0009-AA091603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B38E7-7561-2674-F183-1D5A1B97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2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D9CDF-6422-EF30-3BA3-06A04EAC4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A38C7-40F9-DEDB-6A4B-0B2732B91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E2A25-4255-12EF-584D-EC12063D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A5146-7A67-C299-D0EF-DA583EB3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33DDB-1D47-BD3D-7C03-61361586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0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D0BA-8299-1CDF-5B25-619A1F6B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78AFD-C24B-5170-355B-5AB770AE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1E209-64A7-1F71-1115-4A2C5B30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041A6-6866-CE10-0B0F-59A8D5D3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E57B6-6214-7873-BE4E-976B0FCC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1E44-E7F3-54D0-2A3B-BBE4160E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D24C4-257A-0177-59D7-AFDB63A94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77FA6-2FF4-6B31-4297-DE729A75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7C21-58F6-B405-8F5E-21D79F3D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F87A5-7DEE-B935-D49F-B9D7ADAC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7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F62-2EF8-3A4D-A31D-66E67D1A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49AE-C027-DEA4-09A1-485893756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09DEB-1BF3-0538-24E2-8BDB592AA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4F772-0A7F-C87E-BBFB-7668AB8C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D840A-C07C-91CA-C513-BF55A73E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9883D-2508-49E6-5435-31A9EADD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3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E28F-7CA2-D20F-EAE2-F72363B6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F565-B26A-164D-CB86-9E39BE4E3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CFFF4-1557-FFAB-0BC4-F0C05F694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4C796-2622-3944-795E-76D9CDEA7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B3558-6A38-E5B9-5130-A37F84641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FE63A-CA3B-F99C-DEE7-81E2FA02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C10D3-BD4D-E14A-9EE9-41EDD1BE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A2E60-FD06-0A13-ACF6-2D050156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7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9149-4997-E3AE-F813-98C5C4FE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E8F5F-3A03-E0D1-39B3-BB130983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5F258-294A-694C-65B7-5826FA63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12A05-8B81-E82E-F97D-676C626B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1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59689-DDFF-FBD1-B003-FD5E0D21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535DE-A0F1-9746-02CF-8CE89967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66921-E340-21AF-A340-33D396D5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996E-F05F-DD15-EB5E-A03BC165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FAAC-EDE9-B206-B0EA-5661DE355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DFEB9-064F-D996-2572-0F55F0F64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B61FC-4090-FD80-D9BC-2A98A78A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BD3C1-4CE1-2FB5-75AA-76ADE66C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3FFB8-23F4-0A28-7542-322DA4F4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2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A486-8719-B0CC-7D48-25CBEDB0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88A6F-07A4-4901-3272-2583FE68D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6CE65-5506-4C55-93D2-CB82DA52F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1B033-9C94-936E-1CDB-68BFC85E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A989F-9665-4111-29D8-04B239C9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78CF1-2967-35E5-A503-D1298550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2F230-22C2-D58E-8992-B6AA91C6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2BDBF-1F11-16F5-466D-A0B89808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24CFA-47F4-4F7F-EC07-4630B658C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374C-67DD-7B41-A977-89CB4768BCE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5E050-5B0E-C60D-0E0B-5782B4FF3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82A71-F855-400E-E5A8-806BFC2DB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5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4934-E44A-CF65-100D-ADD32E3A7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P_update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A3D8C-66E8-62E1-D403-14FAA5C72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Format: b0 v0 chi_max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0D6A3C-140E-CA9F-D9C0-79DD6DF38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00" y="2126164"/>
            <a:ext cx="5350298" cy="44407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E0AD74-9C70-1F3F-EB08-7BB02C298A75}"/>
              </a:ext>
            </a:extLst>
          </p:cNvPr>
          <p:cNvSpPr txBox="1"/>
          <p:nvPr/>
        </p:nvSpPr>
        <p:spPr>
          <a:xfrm>
            <a:off x="6512609" y="3429000"/>
            <a:ext cx="5065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Need to see collapse of dilute layer to get sharp decrease</a:t>
            </a:r>
          </a:p>
        </p:txBody>
      </p:sp>
    </p:spTree>
    <p:extLst>
      <p:ext uri="{BB962C8B-B14F-4D97-AF65-F5344CB8AC3E}">
        <p14:creationId xmlns:p14="http://schemas.microsoft.com/office/powerpoint/2010/main" val="58170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E1F0747-60C3-4199-18D1-566290CFD546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599C167-C824-43D1-1354-26BAEF86C5A4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06 06 260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E1ADE55-5323-A47F-B6BA-889C42394C76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06 06 240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639BF3-8358-71D7-D113-EE6C791755CE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06 06 220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0E377C-EDF2-C36E-336A-D4F749F0088E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07 06 260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F22FF2-031C-B824-D453-2E981C074843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07 06 240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5878B7-051C-926F-3FCB-BAAD456545DB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16EE45-50F4-A777-1507-846D32C5D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400" y="653454"/>
            <a:ext cx="3394845" cy="262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73A8D60-1ED3-ABF4-2202-8206D2318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653454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6C735DE-C0A7-BB68-A6A2-FE28DF98B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65345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F6AAD8C-CBE2-4F34-DEB4-8AC65B9D2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397" y="3953500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C3D41DE-B727-F443-D647-E878E2DFB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3912849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6ED9511E-72BE-A62B-BB56-C1E603931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379833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904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CBBCB1D-DA3E-7B67-70C9-DE8EC178F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368" y="681317"/>
            <a:ext cx="3424212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33A28A3-894E-3933-1CEC-0BE65DDADDC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14ABB1-1170-F182-39D6-3566A35E579D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05 07 260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2B495E-AF07-0F49-E278-E0170691F25C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05 07 240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CB6639-86D5-BB8C-CD6E-23A240D35956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05 07 220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07F6B6-4509-AC27-1D6E-C623DA252D4C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06 07 260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538E70-F3E3-6AAB-F217-A75C834510D8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06 07 240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704112-5CCF-D702-0DFE-8DA447DEACF0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06 07 220</a:t>
              </a: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28D89431-39B1-4D83-B20E-FCD48C1D1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971" y="757039"/>
            <a:ext cx="3424211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582B97F-BAC9-CD05-78A6-006B56E25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4" y="757039"/>
            <a:ext cx="3424213" cy="264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703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DE1044-D79E-0BC9-FC4F-CCB785EDC631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17B2FC2-ACFC-68E9-6E62-018A38980225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6B8EAC-AB7C-99DD-3181-7F751035C37E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7FD586-038F-A5B1-64FF-0C6F22702C7A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0970DA-86D9-239D-B4E3-0EDDF35D78EB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70EC5E-F4C5-272A-54D4-465821892917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6446D4-5B58-DC7E-E7B4-FF1721D8B2DE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08 07 220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5AF41A-8A7D-27AD-6D66-67D4236A6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3861055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ED2C80F-22ED-A5DE-0A72-AF38468DC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811" y="3861054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A853646-B2BA-DAF1-6E89-7D345D59E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898" y="3798332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355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8189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A05450-BAB6-3667-DA5A-473A2A752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7" y="4011074"/>
            <a:ext cx="3521283" cy="271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DBD36AC-70B6-2595-EBDB-A838FB8A7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7" y="3999650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8F7BB65-978A-07A0-74A9-C2AFBB99E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4" y="498286"/>
            <a:ext cx="3521286" cy="271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7AE0C96-AE50-3ABC-B3AF-F4A77B4CA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4" y="517365"/>
            <a:ext cx="3521288" cy="271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35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5A49FA-FE14-09A5-F261-E31E1B9EB010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D32C1-EF01-6F19-2847-0465BD547108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10 09 240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07378-5FEC-51FB-FA5B-BA2FB65C7880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3DC36F-F202-B61B-1133-3A953B4DD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105" y="806568"/>
            <a:ext cx="3112517" cy="240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7CD5E9F-7B50-1E68-5D71-E86B94F80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932" y="806567"/>
            <a:ext cx="3061526" cy="236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B48B59E-FA18-56F4-5FAE-7CE5CAD26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68" y="767209"/>
            <a:ext cx="3112517" cy="240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20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29A8CE-EC8D-EEDB-B4D8-19C62705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75" y="4006850"/>
            <a:ext cx="3517900" cy="265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D70BFC-6EDF-6A89-50C2-4153BD9C7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75" y="906556"/>
            <a:ext cx="3594100" cy="2654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58BEA2-EB99-EB03-CAF0-8836F610A0A0}"/>
              </a:ext>
            </a:extLst>
          </p:cNvPr>
          <p:cNvSpPr txBox="1"/>
          <p:nvPr/>
        </p:nvSpPr>
        <p:spPr>
          <a:xfrm>
            <a:off x="2067610" y="5372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06 04 260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AF0677-0048-AE2B-B46A-E1AC4D443119}"/>
              </a:ext>
            </a:extLst>
          </p:cNvPr>
          <p:cNvSpPr txBox="1"/>
          <p:nvPr/>
        </p:nvSpPr>
        <p:spPr>
          <a:xfrm>
            <a:off x="2067610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07 04 260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3248488-68AA-3677-ED06-2965B61A2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692" y="4006850"/>
            <a:ext cx="3517900" cy="26543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B256D1-EB64-3E37-26E7-75C2CA8CB394}"/>
              </a:ext>
            </a:extLst>
          </p:cNvPr>
          <p:cNvSpPr txBox="1"/>
          <p:nvPr/>
        </p:nvSpPr>
        <p:spPr>
          <a:xfrm>
            <a:off x="6001998" y="366425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07 04 240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FDC5507-A931-D4DD-E54B-73259046B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677" y="4006850"/>
            <a:ext cx="3517900" cy="26543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42075FD-878E-A000-7516-3F0631213825}"/>
              </a:ext>
            </a:extLst>
          </p:cNvPr>
          <p:cNvSpPr txBox="1"/>
          <p:nvPr/>
        </p:nvSpPr>
        <p:spPr>
          <a:xfrm>
            <a:off x="9864856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07 04 220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F87362B-B479-BD3F-14A0-43E0AC925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115" y="906556"/>
            <a:ext cx="3517900" cy="26543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35FAE8F-1060-49CA-66D8-AFF9A44C8001}"/>
              </a:ext>
            </a:extLst>
          </p:cNvPr>
          <p:cNvSpPr txBox="1"/>
          <p:nvPr/>
        </p:nvSpPr>
        <p:spPr>
          <a:xfrm>
            <a:off x="6001998" y="550591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06 04 240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803F02E-02A6-4E7E-93EC-7C83A1296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9526" y="906556"/>
            <a:ext cx="3517900" cy="26543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5EB9581-7234-7417-3092-EE3F50867104}"/>
              </a:ext>
            </a:extLst>
          </p:cNvPr>
          <p:cNvSpPr txBox="1"/>
          <p:nvPr/>
        </p:nvSpPr>
        <p:spPr>
          <a:xfrm>
            <a:off x="9857138" y="53722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06 04 220</a:t>
            </a:r>
          </a:p>
        </p:txBody>
      </p:sp>
    </p:spTree>
    <p:extLst>
      <p:ext uri="{BB962C8B-B14F-4D97-AF65-F5344CB8AC3E}">
        <p14:creationId xmlns:p14="http://schemas.microsoft.com/office/powerpoint/2010/main" val="1883268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B899AC-AA00-6195-F9D9-888B0286BA33}"/>
              </a:ext>
            </a:extLst>
          </p:cNvPr>
          <p:cNvSpPr txBox="1"/>
          <p:nvPr/>
        </p:nvSpPr>
        <p:spPr>
          <a:xfrm>
            <a:off x="1485464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9554B-318A-482F-31BD-5532B8428DDB}"/>
              </a:ext>
            </a:extLst>
          </p:cNvPr>
          <p:cNvSpPr txBox="1"/>
          <p:nvPr/>
        </p:nvSpPr>
        <p:spPr>
          <a:xfrm>
            <a:off x="1485464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09 04 260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4C88DF-1E09-F76B-241A-446B21697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23" y="831850"/>
            <a:ext cx="3517900" cy="265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3784D3-EB54-93A6-37E8-9B9F99B51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23" y="4167734"/>
            <a:ext cx="3517900" cy="2654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3A7FED-E39C-9990-8128-F3C130CC4CAA}"/>
              </a:ext>
            </a:extLst>
          </p:cNvPr>
          <p:cNvSpPr txBox="1"/>
          <p:nvPr/>
        </p:nvSpPr>
        <p:spPr>
          <a:xfrm>
            <a:off x="5343463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D0E289-F57E-77D2-392E-786A86572571}"/>
              </a:ext>
            </a:extLst>
          </p:cNvPr>
          <p:cNvSpPr txBox="1"/>
          <p:nvPr/>
        </p:nvSpPr>
        <p:spPr>
          <a:xfrm>
            <a:off x="5343463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93DDB5-ABED-14B1-C1F8-5BA68F3BB7CC}"/>
              </a:ext>
            </a:extLst>
          </p:cNvPr>
          <p:cNvSpPr txBox="1"/>
          <p:nvPr/>
        </p:nvSpPr>
        <p:spPr>
          <a:xfrm>
            <a:off x="9639051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955E0C-6C35-9D9D-A6F7-E6B79B54F0A9}"/>
              </a:ext>
            </a:extLst>
          </p:cNvPr>
          <p:cNvSpPr txBox="1"/>
          <p:nvPr/>
        </p:nvSpPr>
        <p:spPr>
          <a:xfrm>
            <a:off x="9639051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09 04 220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325308-9BBB-D969-68C4-AB2FF7425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834" y="831850"/>
            <a:ext cx="3517900" cy="2654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542F36F-8227-500E-7BA1-6A86C4803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7834" y="4193489"/>
            <a:ext cx="3517900" cy="2654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783761D-6752-6289-D87D-ACB957412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245" y="831850"/>
            <a:ext cx="3517900" cy="26543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8E1B9E9-0DBA-2988-7634-BE03500925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7245" y="4193489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CBCC982-CF2C-4368-8DA8-E6FB3DA7A146}"/>
              </a:ext>
            </a:extLst>
          </p:cNvPr>
          <p:cNvSpPr txBox="1"/>
          <p:nvPr/>
        </p:nvSpPr>
        <p:spPr>
          <a:xfrm>
            <a:off x="1652650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10 04 260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70BB4E-4FA0-5FF0-2BB0-E4FFC83B7DE6}"/>
              </a:ext>
            </a:extLst>
          </p:cNvPr>
          <p:cNvSpPr txBox="1"/>
          <p:nvPr/>
        </p:nvSpPr>
        <p:spPr>
          <a:xfrm>
            <a:off x="5510649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F01BE-35D3-D973-F338-C29D1F6915F7}"/>
              </a:ext>
            </a:extLst>
          </p:cNvPr>
          <p:cNvSpPr txBox="1"/>
          <p:nvPr/>
        </p:nvSpPr>
        <p:spPr>
          <a:xfrm>
            <a:off x="9806237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01F53-D16B-534C-C94A-325C286EEBE3}"/>
              </a:ext>
            </a:extLst>
          </p:cNvPr>
          <p:cNvSpPr txBox="1"/>
          <p:nvPr/>
        </p:nvSpPr>
        <p:spPr>
          <a:xfrm>
            <a:off x="3351554" y="1855943"/>
            <a:ext cx="645468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All stretched longer than given box size (150*0.6 = 90)</a:t>
            </a:r>
          </a:p>
        </p:txBody>
      </p:sp>
    </p:spTree>
    <p:extLst>
      <p:ext uri="{BB962C8B-B14F-4D97-AF65-F5344CB8AC3E}">
        <p14:creationId xmlns:p14="http://schemas.microsoft.com/office/powerpoint/2010/main" val="6468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736601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707530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167969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DF3D3E-1F25-13AB-487A-1497CE0B278F}"/>
              </a:ext>
            </a:extLst>
          </p:cNvPr>
          <p:cNvSpPr txBox="1"/>
          <p:nvPr/>
        </p:nvSpPr>
        <p:spPr>
          <a:xfrm>
            <a:off x="697257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AC59F-4A0C-38A2-E31C-48D504A4C001}"/>
              </a:ext>
            </a:extLst>
          </p:cNvPr>
          <p:cNvSpPr txBox="1"/>
          <p:nvPr/>
        </p:nvSpPr>
        <p:spPr>
          <a:xfrm>
            <a:off x="5668186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3DD75-1400-29AD-A30F-A8A0980CDA8B}"/>
              </a:ext>
            </a:extLst>
          </p:cNvPr>
          <p:cNvSpPr txBox="1"/>
          <p:nvPr/>
        </p:nvSpPr>
        <p:spPr>
          <a:xfrm>
            <a:off x="10128625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C85C1-436F-188D-6CEF-2E429FCDF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869" y="591582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CD96CA-4851-B8CE-C1A5-BD5D49975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520" y="591582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2138FC-7736-8420-9F2D-56C5614B2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08" y="591582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21734C-B8AD-C32F-8F67-0A5E9F31C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8869" y="4028195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996738E-B079-13E6-CBDA-0B68CDB1A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9557" y="4056316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BEAB8BB-F438-D8AA-A098-1A66632A6E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914" y="4028195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06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D75629-B94B-C0FE-FBCE-2C86B8D6B5B0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B64F2-2A72-634F-5B89-0B19A6E8D46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E025C-ED31-1556-EF0C-CD3946E963FE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</a:t>
            </a:r>
            <a:r>
              <a:rPr lang="en-US"/>
              <a:t>03 220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DC760-22B5-8D4E-9306-1F06E7992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0" y="482244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7910A8-4EDA-A6C3-95F6-25C58C98C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834" y="482244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E15667-A5C1-72AE-C3C2-4A2AD198D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01" y="482244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4B5711-3F45-E886-8896-6121ACF2D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9270" y="3932144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FCD9FFD-1571-7A35-97EC-7592355BC9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2834" y="3932144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A4C53AB-5EB3-9C09-1071-6A2E5B54AE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701" y="3932144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46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631D1-A33D-11B5-B137-439A3063354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8D34E2-E5CD-37F2-AB7F-87C70CA66F4A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BB5A24-E0C0-9D8A-DDC0-2537808DE244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BCF28-1D1A-3EF3-CC38-69EBD010181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58565-9DC2-053E-841A-FDF2DC27ECF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B5248-5D6D-C5E8-E484-40F746BB0160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F681A9-280D-6F96-5D58-1C6F11DFC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482244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3A239CC-9714-3ED8-205A-8EC7584F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293" y="482243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2D1A6D-E348-5E87-0240-894F303D8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482242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92E248A-B409-E081-68C6-EBBABB18F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3800741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7872B73-82C1-092A-B050-C0785332A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3888163"/>
            <a:ext cx="3889709" cy="294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18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A7CCA5-ECF0-8052-0786-C643323DF65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FA683-F9A0-4D47-2C0D-61321642E019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C06CC-250A-FA54-D453-4B2CF9F6AFB1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F8213-A5B0-C703-3508-3A99FE16953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E573E-50CE-C5BA-55BB-CD22FE9C4795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49E84-3AF4-905F-EA46-D114456B9191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06 05 220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B8CA5F-1E3D-4E7D-0823-62A8E2E17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764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7623D9B-4683-1363-0E15-FD172323F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E6DF2E-6E03-4336-8738-31E884C40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14" y="489854"/>
            <a:ext cx="3328236" cy="2517204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9832D12-2749-D7C9-B675-CDA7790EE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14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23528C3-2D29-F131-CE1E-F733991C8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5EE4768-A9A0-A459-45D9-62C25B469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803" y="4025463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00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3D408-169B-3C17-5FD2-805B4ED1F6F9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D25A8-FDC1-11E4-5C42-8C56943FC66E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B6C62-DD09-170D-01F7-B07B26866A8C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43183-8050-6296-C2E8-C2CB3BA5735B}"/>
              </a:ext>
            </a:extLst>
          </p:cNvPr>
          <p:cNvSpPr txBox="1"/>
          <p:nvPr/>
        </p:nvSpPr>
        <p:spPr>
          <a:xfrm>
            <a:off x="402443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65D5A-B3C7-9EE1-0216-F806BE74B0D7}"/>
              </a:ext>
            </a:extLst>
          </p:cNvPr>
          <p:cNvSpPr txBox="1"/>
          <p:nvPr/>
        </p:nvSpPr>
        <p:spPr>
          <a:xfrm>
            <a:off x="5277158" y="3432829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CC87D-4B5F-801C-3DBA-65E174B6525C}"/>
              </a:ext>
            </a:extLst>
          </p:cNvPr>
          <p:cNvSpPr txBox="1"/>
          <p:nvPr/>
        </p:nvSpPr>
        <p:spPr>
          <a:xfrm>
            <a:off x="9833811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357C54-3EDF-FAB3-0386-25CAEE5F4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331" y="715705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AC5DF9-756A-08DC-37B9-F3C40EDE7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774448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430E7A9-8F6C-BF4F-FAF6-AE4A3C5CE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1" y="715705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067CA43-26BB-1C90-CABB-D2F8E673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4074494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7B9A6C-8C9C-DB77-E399-E58B5C6D8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80" y="3999508"/>
            <a:ext cx="3198746" cy="246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267</Words>
  <Application>Microsoft Office PowerPoint</Application>
  <PresentationFormat>Widescreen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P_update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P_update</dc:title>
  <dc:creator>Takashi Yokokura</dc:creator>
  <cp:lastModifiedBy>Takashi Yokokura</cp:lastModifiedBy>
  <cp:revision>21</cp:revision>
  <dcterms:created xsi:type="dcterms:W3CDTF">2022-05-19T15:06:45Z</dcterms:created>
  <dcterms:modified xsi:type="dcterms:W3CDTF">2022-08-02T00:09:03Z</dcterms:modified>
</cp:coreProperties>
</file>