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302998" y="1323276"/>
            <a:ext cx="673090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this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430867" y="141584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88" y="190783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E94E90-87A9-6A5A-BBD0-4E29F3C93011}"/>
              </a:ext>
            </a:extLst>
          </p:cNvPr>
          <p:cNvGrpSpPr/>
          <p:nvPr/>
        </p:nvGrpSpPr>
        <p:grpSpPr>
          <a:xfrm>
            <a:off x="209959" y="2897341"/>
            <a:ext cx="2360996" cy="1993049"/>
            <a:chOff x="180441" y="3174628"/>
            <a:chExt cx="2360996" cy="199304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" y="3174628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/>
            <p:nvPr/>
          </p:nvCxnSpPr>
          <p:spPr>
            <a:xfrm flipV="1">
              <a:off x="926193" y="4075713"/>
              <a:ext cx="533400" cy="601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475" y="3964259"/>
              <a:ext cx="186227" cy="11761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189133" y="1320800"/>
            <a:ext cx="5401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Polymer density distributions (solid) and proton distributions (dotted) for D = 2.5 nm and grafting density 7.31 c/nm</a:t>
            </a:r>
            <a:r>
              <a:rPr lang="en-US" baseline="30000" dirty="0"/>
              <a:t>2</a:t>
            </a:r>
            <a:r>
              <a:rPr lang="en-US" dirty="0"/>
              <a:t>. Density distribution of sulfonate block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108" y="3893866"/>
            <a:ext cx="2228614" cy="182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AD-946C-9D61-99A9-00225B56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383" y="3197052"/>
            <a:ext cx="498518" cy="10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19167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542852"/>
            <a:ext cx="5918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/cm2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/cm2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/cm2. As surface charge increases, electrostatic interactions outweigh elastic penalties. At 10 </a:t>
            </a:r>
            <a:r>
              <a:rPr lang="en-US" dirty="0" err="1"/>
              <a:t>uC</a:t>
            </a:r>
            <a:r>
              <a:rPr lang="en-US" dirty="0"/>
              <a:t>/cm2, elastic penalties become dominant.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62802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A5DE5A2-0192-D1BE-C1ED-65E991C4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3973489"/>
            <a:ext cx="5348763" cy="2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600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39</cp:revision>
  <dcterms:created xsi:type="dcterms:W3CDTF">2022-03-28T18:43:16Z</dcterms:created>
  <dcterms:modified xsi:type="dcterms:W3CDTF">2024-06-19T22:55:01Z</dcterms:modified>
</cp:coreProperties>
</file>