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>
        <p:scale>
          <a:sx n="100" d="100"/>
          <a:sy n="100" d="100"/>
        </p:scale>
        <p:origin x="62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3935720" y="567055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714503" y="816445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225518" y="3597275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714504" y="3597275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579973" y="32242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573306" y="411300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573306" y="499472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382218" y="54398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382218" y="455737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382218" y="36749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184463" y="32310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178524" y="412548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2984370" y="368154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2984370" y="457029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2984370" y="546535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185136" y="500580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802289" y="32242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795621" y="411300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795621" y="499472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603280" y="543106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603280" y="45486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603280" y="366616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405526" y="32223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399587" y="4116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205433" y="367277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205433" y="456152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205433" y="54565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406199" y="499703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579973" y="57815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573306" y="145697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573306" y="233869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382218" y="278379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382218" y="19013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382218" y="101889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184463" y="57504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178524" y="14694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2984370" y="102551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2984370" y="19142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2984370" y="280932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185137" y="234977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5086" y="2107858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021781" y="32281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014964" y="501359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008352" y="41248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conditions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128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Test conditions</vt:lpstr>
      <vt:lpstr>PowerPoint Presentation</vt:lpstr>
      <vt:lpstr>PowerPoint Presentation</vt:lpstr>
      <vt:lpstr>Other conditions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5</cp:revision>
  <dcterms:created xsi:type="dcterms:W3CDTF">2023-07-26T17:49:20Z</dcterms:created>
  <dcterms:modified xsi:type="dcterms:W3CDTF">2023-07-27T22:21:12Z</dcterms:modified>
</cp:coreProperties>
</file>