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5DE01-3686-8D4C-EF81-3F9D23E4F520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6A97EA1-1932-D12E-1E2B-87AE5F624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ADC66054-FEB1-6911-7E92-646DA5906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endParaRPr lang="en-US" dirty="0"/>
          </a:p>
          <a:p>
            <a:pPr lvl="1"/>
            <a:r>
              <a:rPr lang="en-US" dirty="0"/>
              <a:t>Originally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</a:t>
            </a:r>
            <a:r>
              <a:rPr lang="en-US" dirty="0" err="1"/>
              <a:t>hydrophillic</a:t>
            </a:r>
            <a:endParaRPr lang="en-US" dirty="0"/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247774" y="4306818"/>
            <a:ext cx="9172577" cy="2551182"/>
            <a:chOff x="1247774" y="3225661"/>
            <a:chExt cx="9172577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247776" y="3225661"/>
              <a:ext cx="946836" cy="333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247774" y="3578370"/>
              <a:ext cx="1323976" cy="333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1025</TotalTime>
  <Words>332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16</cp:revision>
  <dcterms:created xsi:type="dcterms:W3CDTF">2023-12-14T00:46:32Z</dcterms:created>
  <dcterms:modified xsi:type="dcterms:W3CDTF">2024-01-13T01:53:48Z</dcterms:modified>
</cp:coreProperties>
</file>