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73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957" y="1704975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FE8D39-65DC-4B90-1A06-A32E352E1834}"/>
              </a:ext>
            </a:extLst>
          </p:cNvPr>
          <p:cNvGrpSpPr/>
          <p:nvPr/>
        </p:nvGrpSpPr>
        <p:grpSpPr>
          <a:xfrm>
            <a:off x="3969992" y="887225"/>
            <a:ext cx="3504119" cy="2097195"/>
            <a:chOff x="3969992" y="887225"/>
            <a:chExt cx="3504119" cy="209719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C10048-1638-FED9-D85D-A0F7F28FD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9992" y="887225"/>
              <a:ext cx="3504119" cy="209719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025FB3-FA4E-6E08-5A32-C257F8C7523B}"/>
                </a:ext>
              </a:extLst>
            </p:cNvPr>
            <p:cNvSpPr txBox="1"/>
            <p:nvPr/>
          </p:nvSpPr>
          <p:spPr>
            <a:xfrm>
              <a:off x="5927602" y="973999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a010x075c010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F2B04-94E0-1359-A2D5-B022F065FC24}"/>
              </a:ext>
            </a:extLst>
          </p:cNvPr>
          <p:cNvGrpSpPr/>
          <p:nvPr/>
        </p:nvGrpSpPr>
        <p:grpSpPr>
          <a:xfrm>
            <a:off x="3979061" y="2802853"/>
            <a:ext cx="3504119" cy="2103355"/>
            <a:chOff x="3979061" y="2802853"/>
            <a:chExt cx="3504119" cy="210335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5C966D-8729-38E0-B57D-E56AF8FCD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9061" y="2802853"/>
              <a:ext cx="3504119" cy="210335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0DB379-0F2C-1700-3A9B-CF7C37142184}"/>
                </a:ext>
              </a:extLst>
            </p:cNvPr>
            <p:cNvSpPr txBox="1"/>
            <p:nvPr/>
          </p:nvSpPr>
          <p:spPr>
            <a:xfrm>
              <a:off x="5986372" y="2861032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a020x075c010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C689F-31F2-DA2E-1999-7D663642AE1D}"/>
              </a:ext>
            </a:extLst>
          </p:cNvPr>
          <p:cNvGrpSpPr/>
          <p:nvPr/>
        </p:nvGrpSpPr>
        <p:grpSpPr>
          <a:xfrm>
            <a:off x="4002255" y="4657858"/>
            <a:ext cx="3471856" cy="2103355"/>
            <a:chOff x="4002255" y="4657858"/>
            <a:chExt cx="3471856" cy="210335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C3570BB-E5E0-35B3-85A7-6DEB3E51C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2255" y="4657858"/>
              <a:ext cx="3471856" cy="210335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05D94F-E0DB-0838-68DC-F15F42C73843}"/>
                </a:ext>
              </a:extLst>
            </p:cNvPr>
            <p:cNvSpPr txBox="1"/>
            <p:nvPr/>
          </p:nvSpPr>
          <p:spPr>
            <a:xfrm>
              <a:off x="5986372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a030x075c010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BBE49-43F5-6129-C49B-9B665AF63C42}"/>
              </a:ext>
            </a:extLst>
          </p:cNvPr>
          <p:cNvSpPr/>
          <p:nvPr/>
        </p:nvSpPr>
        <p:spPr>
          <a:xfrm>
            <a:off x="7413506" y="135468"/>
            <a:ext cx="3581400" cy="3738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eps_prof</a:t>
            </a:r>
            <a:r>
              <a:rPr lang="en-US" dirty="0"/>
              <a:t> fixed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L_Deb</a:t>
            </a:r>
            <a:r>
              <a:rPr lang="en-US" dirty="0"/>
              <a:t> fixed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RUNNING (08/21)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7CB6518-6DB9-B9A3-6C51-F2B949BC1E6C}"/>
              </a:ext>
            </a:extLst>
          </p:cNvPr>
          <p:cNvGrpSpPr/>
          <p:nvPr/>
        </p:nvGrpSpPr>
        <p:grpSpPr>
          <a:xfrm>
            <a:off x="449395" y="867833"/>
            <a:ext cx="3406913" cy="2050177"/>
            <a:chOff x="449395" y="867833"/>
            <a:chExt cx="3406913" cy="2050177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0074DDCB-FE92-A78A-378E-3D033EBD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95" y="867833"/>
              <a:ext cx="3406913" cy="2050177"/>
            </a:xfrm>
            <a:prstGeom prst="rect">
              <a:avLst/>
            </a:prstGeom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4D8CDB4-3775-FBD0-FC87-2B8008F9FB46}"/>
                </a:ext>
              </a:extLst>
            </p:cNvPr>
            <p:cNvSpPr txBox="1"/>
            <p:nvPr/>
          </p:nvSpPr>
          <p:spPr>
            <a:xfrm>
              <a:off x="2398284" y="953892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ds30dz50</a:t>
              </a:r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02C7080-0D2B-55AE-2481-D3370E17CC5E}"/>
              </a:ext>
            </a:extLst>
          </p:cNvPr>
          <p:cNvSpPr/>
          <p:nvPr/>
        </p:nvSpPr>
        <p:spPr>
          <a:xfrm>
            <a:off x="8432800" y="198966"/>
            <a:ext cx="3581400" cy="106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algn="ctr"/>
            <a:r>
              <a:rPr lang="en-US" dirty="0"/>
              <a:t>Something wrong with Y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FAB765B-B0FF-8D94-AA38-A10A6D7BAEC6}"/>
              </a:ext>
            </a:extLst>
          </p:cNvPr>
          <p:cNvGrpSpPr/>
          <p:nvPr/>
        </p:nvGrpSpPr>
        <p:grpSpPr>
          <a:xfrm>
            <a:off x="472874" y="2723851"/>
            <a:ext cx="3357435" cy="2051290"/>
            <a:chOff x="472874" y="2723851"/>
            <a:chExt cx="3357435" cy="2051290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8D7DA175-140F-267A-6A2B-8E3A6F3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4" y="2723851"/>
              <a:ext cx="3357435" cy="205129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C8AD335-4674-5E44-4792-35C9F6182776}"/>
                </a:ext>
              </a:extLst>
            </p:cNvPr>
            <p:cNvSpPr txBox="1"/>
            <p:nvPr/>
          </p:nvSpPr>
          <p:spPr>
            <a:xfrm>
              <a:off x="2353755" y="2804331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ds20dz50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901C855-498C-FD9D-F6A2-8DFEC1B4177D}"/>
              </a:ext>
            </a:extLst>
          </p:cNvPr>
          <p:cNvGrpSpPr/>
          <p:nvPr/>
        </p:nvGrpSpPr>
        <p:grpSpPr>
          <a:xfrm>
            <a:off x="449395" y="4581985"/>
            <a:ext cx="3393015" cy="2051290"/>
            <a:chOff x="449395" y="4581985"/>
            <a:chExt cx="3393015" cy="2051290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4C2ED64D-CD01-C052-2C1C-287EEB64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95" y="4581985"/>
              <a:ext cx="3393015" cy="2051290"/>
            </a:xfrm>
            <a:prstGeom prst="rect">
              <a:avLst/>
            </a:prstGeom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2158A5F1-DA44-F1AD-B6EC-BB23B7B95561}"/>
                </a:ext>
              </a:extLst>
            </p:cNvPr>
            <p:cNvSpPr txBox="1"/>
            <p:nvPr/>
          </p:nvSpPr>
          <p:spPr>
            <a:xfrm>
              <a:off x="2353755" y="4642794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ds10dz50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FF7562A-04EF-BC80-6A5A-2F9D534D4848}"/>
              </a:ext>
            </a:extLst>
          </p:cNvPr>
          <p:cNvGrpSpPr/>
          <p:nvPr/>
        </p:nvGrpSpPr>
        <p:grpSpPr>
          <a:xfrm>
            <a:off x="3826758" y="867833"/>
            <a:ext cx="3406913" cy="2056192"/>
            <a:chOff x="3963204" y="2723851"/>
            <a:chExt cx="3406913" cy="2056192"/>
          </a:xfrm>
        </p:grpSpPr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EFDD941-652B-C9A3-A011-2DE66C510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3204" y="2723851"/>
              <a:ext cx="3406913" cy="2056192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38D8C4B-0EF0-4303-E3D6-E613FF3208FE}"/>
                </a:ext>
              </a:extLst>
            </p:cNvPr>
            <p:cNvSpPr txBox="1"/>
            <p:nvPr/>
          </p:nvSpPr>
          <p:spPr>
            <a:xfrm>
              <a:off x="5887530" y="2787146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a010x075N050Y2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176E1B4-F7BF-888D-F087-D1A47E7F644F}"/>
              </a:ext>
            </a:extLst>
          </p:cNvPr>
          <p:cNvGrpSpPr/>
          <p:nvPr/>
        </p:nvGrpSpPr>
        <p:grpSpPr>
          <a:xfrm>
            <a:off x="3810284" y="2708782"/>
            <a:ext cx="3406913" cy="2044148"/>
            <a:chOff x="3810284" y="2708782"/>
            <a:chExt cx="3406913" cy="2044148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35F7405C-5D90-1716-A7BA-69E6BA7D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284" y="2708782"/>
              <a:ext cx="3406913" cy="2044148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8525E87-73AB-36EF-3EBD-968705942C13}"/>
                </a:ext>
              </a:extLst>
            </p:cNvPr>
            <p:cNvSpPr txBox="1"/>
            <p:nvPr/>
          </p:nvSpPr>
          <p:spPr>
            <a:xfrm>
              <a:off x="5685198" y="2732403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a010x075N050Y5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640D691-7367-25BC-5DCB-FF54DCBCFA0D}"/>
              </a:ext>
            </a:extLst>
          </p:cNvPr>
          <p:cNvGrpSpPr/>
          <p:nvPr/>
        </p:nvGrpSpPr>
        <p:grpSpPr>
          <a:xfrm>
            <a:off x="3804310" y="4589127"/>
            <a:ext cx="3409776" cy="2044148"/>
            <a:chOff x="3804310" y="4589127"/>
            <a:chExt cx="3409776" cy="2044148"/>
          </a:xfrm>
        </p:grpSpPr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47629B1C-B10B-B801-74F3-A09DDB6A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310" y="4589127"/>
              <a:ext cx="3409776" cy="2044148"/>
            </a:xfrm>
            <a:prstGeom prst="rect">
              <a:avLst/>
            </a:prstGeom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D2E2DA41-958D-B0CB-000F-42CC2409BE19}"/>
                </a:ext>
              </a:extLst>
            </p:cNvPr>
            <p:cNvSpPr txBox="1"/>
            <p:nvPr/>
          </p:nvSpPr>
          <p:spPr>
            <a:xfrm>
              <a:off x="5741821" y="4633740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(temp) 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8619007" y="160867"/>
            <a:ext cx="3453697" cy="2097195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F31E30A-C1FC-5286-B54A-D17992CBF318}"/>
              </a:ext>
            </a:extLst>
          </p:cNvPr>
          <p:cNvSpPr/>
          <p:nvPr/>
        </p:nvSpPr>
        <p:spPr>
          <a:xfrm>
            <a:off x="8923867" y="2421467"/>
            <a:ext cx="3022600" cy="1413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Gets.c</a:t>
            </a:r>
            <a:r>
              <a:rPr lang="en-US" dirty="0"/>
              <a:t> / </a:t>
            </a:r>
            <a:r>
              <a:rPr lang="en-US" dirty="0" err="1"/>
              <a:t>Int_PHA</a:t>
            </a:r>
            <a:r>
              <a:rPr lang="en-US" dirty="0"/>
              <a:t>_ </a:t>
            </a:r>
            <a:r>
              <a:rPr lang="en-US" dirty="0" err="1"/>
              <a:t>K_i</a:t>
            </a:r>
            <a:r>
              <a:rPr lang="en-US" dirty="0"/>
              <a:t>[X]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K_i</a:t>
            </a:r>
            <a:r>
              <a:rPr lang="en-US" dirty="0">
                <a:sym typeface="Wingdings" panose="05000000000000000000" pitchFamily="2" charset="2"/>
              </a:rPr>
              <a:t>[Y] fixed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478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(temp) 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30</cp:revision>
  <dcterms:created xsi:type="dcterms:W3CDTF">2023-07-26T17:49:20Z</dcterms:created>
  <dcterms:modified xsi:type="dcterms:W3CDTF">2023-08-22T00:55:08Z</dcterms:modified>
</cp:coreProperties>
</file>