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64" r:id="rId5"/>
    <p:sldId id="268" r:id="rId6"/>
    <p:sldId id="259" r:id="rId7"/>
    <p:sldId id="258" r:id="rId8"/>
    <p:sldId id="263" r:id="rId9"/>
    <p:sldId id="257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459115" y="5284669"/>
            <a:ext cx="9698967" cy="1559234"/>
            <a:chOff x="611252" y="4175563"/>
            <a:chExt cx="9698967" cy="15592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9698967" cy="1559234"/>
              <a:chOff x="814452" y="4273896"/>
              <a:chExt cx="9698967" cy="1559234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0B79A49B-7367-A429-8DB3-50D84FDB36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396" t="43350" r="31748"/>
              <a:stretch/>
            </p:blipFill>
            <p:spPr bwMode="auto">
              <a:xfrm>
                <a:off x="6637868" y="4326692"/>
                <a:ext cx="2056649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8658687" y="4335159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853556-30ED-DBE2-0BC9-23042C65A201}"/>
                </a:ext>
              </a:extLst>
            </p:cNvPr>
            <p:cNvSpPr/>
            <p:nvPr/>
          </p:nvSpPr>
          <p:spPr>
            <a:xfrm>
              <a:off x="7641128" y="4335685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9407570" y="4335684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endParaRPr lang="en-US" dirty="0"/>
          </a:p>
          <a:p>
            <a:r>
              <a:rPr lang="en-US" dirty="0"/>
              <a:t>Overview of our theory</a:t>
            </a:r>
          </a:p>
          <a:p>
            <a:pPr lvl="1"/>
            <a:r>
              <a:rPr lang="en-US" dirty="0"/>
              <a:t>What kind of insight can theory provide to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D9A4-BB5A-5444-77E0-99CDE035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Elasticity – polymer chains are formed by a series of connected monomers</a:t>
            </a:r>
          </a:p>
          <a:p>
            <a:r>
              <a:rPr lang="en-US" dirty="0"/>
              <a:t>Hydrophobicity – van der Waals interactions between monomers and solvent</a:t>
            </a:r>
          </a:p>
          <a:p>
            <a:r>
              <a:rPr lang="en-US" dirty="0"/>
              <a:t>Electrostatics – charged monomeric groups and dissolved salt 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317948"/>
            <a:ext cx="11345333" cy="365126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3D4C9-7B1A-9709-5B6D-4D81F5F3D0BE}"/>
              </a:ext>
            </a:extLst>
          </p:cNvPr>
          <p:cNvSpPr txBox="1"/>
          <p:nvPr/>
        </p:nvSpPr>
        <p:spPr>
          <a:xfrm>
            <a:off x="575733" y="4912687"/>
            <a:ext cx="9406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A robust theoretical framework can provide molecular details, such as mechanisms for morphological transitions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5D71C4B-E26F-0E8D-9F1F-C7CB959B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47672"/>
            <a:ext cx="9699577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71FD-6635-BAD6-D2C1-F0B397C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2657-DB72-932A-3F7B-000A5E6E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4678-AA10-9DB7-A181-45FB86B9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D26A261-6C53-A543-AE6A-1A5068D7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3" y="3455983"/>
            <a:ext cx="9699577" cy="15607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8C7A46E-0B94-A46C-D0EF-CD318F58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11" y="3696389"/>
            <a:ext cx="9699577" cy="15607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63649D9-B107-C047-4824-99D7C4BB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5" y="5104700"/>
            <a:ext cx="9699577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827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55</cp:revision>
  <dcterms:created xsi:type="dcterms:W3CDTF">2022-03-28T18:43:16Z</dcterms:created>
  <dcterms:modified xsi:type="dcterms:W3CDTF">2024-07-18T17:47:36Z</dcterms:modified>
</cp:coreProperties>
</file>