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03/31/23</a:t>
            </a:r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NFL</a:t>
            </a:r>
            <a:r>
              <a:rPr lang="en-US" dirty="0"/>
              <a:t>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83845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NFH</a:t>
            </a:r>
            <a:r>
              <a:rPr lang="en-US" dirty="0"/>
              <a:t>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b: Kuhn length</a:t>
            </a:r>
          </a:p>
          <a:p>
            <a:r>
              <a:rPr lang="en-US" sz="1600" dirty="0"/>
              <a:t>v: Monomer volume</a:t>
            </a:r>
          </a:p>
          <a:p>
            <a:r>
              <a:rPr lang="en-US" sz="1600" dirty="0"/>
              <a:t>c: Flory Huggins parameter for </a:t>
            </a:r>
          </a:p>
          <a:p>
            <a:r>
              <a:rPr lang="en-US" sz="1600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61150" y="3179732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approach—Blended NFL/NFH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017E30-7CC9-416E-A8FC-01DE4FF5086D}"/>
              </a:ext>
            </a:extLst>
          </p:cNvPr>
          <p:cNvGrpSpPr/>
          <p:nvPr/>
        </p:nvGrpSpPr>
        <p:grpSpPr>
          <a:xfrm>
            <a:off x="2313915" y="1368495"/>
            <a:ext cx="7564170" cy="2471257"/>
            <a:chOff x="2391563" y="1148362"/>
            <a:chExt cx="7564170" cy="2471257"/>
          </a:xfrm>
        </p:grpSpPr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id="{01F11470-84F9-7B3E-60C7-CAAF02170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563" y="1311206"/>
              <a:ext cx="2567301" cy="2308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C296267-A23D-D33A-C83E-C14E744F7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246" y="1341308"/>
              <a:ext cx="2485487" cy="223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922B5A0-F029-F0A3-4819-77168DB30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4" r="21929" b="10418"/>
            <a:stretch/>
          </p:blipFill>
          <p:spPr bwMode="auto">
            <a:xfrm>
              <a:off x="4984760" y="1354668"/>
              <a:ext cx="2485486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DCA5E-170E-F64E-7A12-69F427D1244A}"/>
                </a:ext>
              </a:extLst>
            </p:cNvPr>
            <p:cNvSpPr/>
            <p:nvPr/>
          </p:nvSpPr>
          <p:spPr>
            <a:xfrm>
              <a:off x="2654570" y="1148362"/>
              <a:ext cx="7145867" cy="37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examples at </a:t>
              </a:r>
              <a:r>
                <a:rPr lang="en-US" b="1" dirty="0">
                  <a:solidFill>
                    <a:schemeClr val="accent1"/>
                  </a:solidFill>
                </a:rPr>
                <a:t>L100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L80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L30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C00000"/>
                  </a:solidFill>
                </a:rPr>
                <a:t>L00</a:t>
              </a:r>
              <a:r>
                <a:rPr lang="en-US" dirty="0">
                  <a:solidFill>
                    <a:schemeClr val="tx1"/>
                  </a:solidFill>
                </a:rPr>
                <a:t>; ignore points with H =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F1DE9E-3F15-6736-482C-5CA0FD6AA157}"/>
              </a:ext>
            </a:extLst>
          </p:cNvPr>
          <p:cNvSpPr txBox="1"/>
          <p:nvPr/>
        </p:nvSpPr>
        <p:spPr>
          <a:xfrm>
            <a:off x="848389" y="4289176"/>
            <a:ext cx="9530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many curves that look good for the pure cases, the height profiles are consistently very non-linear with respect to L composition (from top to bottom), especially from 0% L to 30%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heights look more or less linear with respect to NFL addition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FB2492-4484-D297-3826-2D1EDA9F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Autofit/>
          </a:bodyPr>
          <a:lstStyle/>
          <a:p>
            <a:r>
              <a:rPr lang="en-US" sz="3200" dirty="0"/>
              <a:t>Height can be tuned using NFL parameters, but only so much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7D13B66-629C-83AB-667E-9E7C7CB85E08}"/>
              </a:ext>
            </a:extLst>
          </p:cNvPr>
          <p:cNvSpPr/>
          <p:nvPr/>
        </p:nvSpPr>
        <p:spPr>
          <a:xfrm>
            <a:off x="5537183" y="3321564"/>
            <a:ext cx="782150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94032052-39E3-4B32-7509-F3CA16C27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853" y="3495131"/>
            <a:ext cx="2963332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57E1265D-AF41-3A2C-278D-28E062CD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853" y="1075255"/>
            <a:ext cx="2963332" cy="26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9AAA342-1682-29C1-EC82-1B44BA0E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32" y="996888"/>
            <a:ext cx="3164432" cy="29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93C5AF5-C35B-21FB-A751-4B44F7DC7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73331" y="3580478"/>
            <a:ext cx="2963333" cy="26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6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135C8C-6064-AB9B-751E-A5D4F5C8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94" y="116355"/>
            <a:ext cx="11361213" cy="694267"/>
          </a:xfrm>
        </p:spPr>
        <p:txBody>
          <a:bodyPr>
            <a:noAutofit/>
          </a:bodyPr>
          <a:lstStyle/>
          <a:p>
            <a:r>
              <a:rPr lang="en-US" sz="3200" dirty="0"/>
              <a:t>Crowding of the inner layer expels NFL even at low mol %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1F84C2-43A3-B69B-D76F-47AC513F09B3}"/>
              </a:ext>
            </a:extLst>
          </p:cNvPr>
          <p:cNvGrpSpPr/>
          <p:nvPr/>
        </p:nvGrpSpPr>
        <p:grpSpPr>
          <a:xfrm>
            <a:off x="2943933" y="822244"/>
            <a:ext cx="6304130" cy="4532565"/>
            <a:chOff x="3064935" y="1123667"/>
            <a:chExt cx="6304130" cy="45325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575BF4-EB74-FBE6-982F-311861442F97}"/>
                </a:ext>
              </a:extLst>
            </p:cNvPr>
            <p:cNvGrpSpPr/>
            <p:nvPr/>
          </p:nvGrpSpPr>
          <p:grpSpPr>
            <a:xfrm>
              <a:off x="5825945" y="1123667"/>
              <a:ext cx="3030494" cy="2521425"/>
              <a:chOff x="2797537" y="4307297"/>
              <a:chExt cx="3030494" cy="252142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71CF344E-EC14-7713-5BBB-DD594B209A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7537" y="4601491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49CED8-A9FA-B0CB-432C-DAAFD44EB5E5}"/>
                  </a:ext>
                </a:extLst>
              </p:cNvPr>
              <p:cNvSpPr txBox="1"/>
              <p:nvPr/>
            </p:nvSpPr>
            <p:spPr>
              <a:xfrm>
                <a:off x="3810808" y="4307297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L80 / H20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D9BE53-BBEF-6A5D-E5DD-5B66490B9D72}"/>
                </a:ext>
              </a:extLst>
            </p:cNvPr>
            <p:cNvGrpSpPr/>
            <p:nvPr/>
          </p:nvGrpSpPr>
          <p:grpSpPr>
            <a:xfrm>
              <a:off x="3064937" y="1123667"/>
              <a:ext cx="3030494" cy="2526319"/>
              <a:chOff x="1" y="4201194"/>
              <a:chExt cx="3030494" cy="2526319"/>
            </a:xfrm>
          </p:grpSpPr>
          <p:pic>
            <p:nvPicPr>
              <p:cNvPr id="8" name="Picture 8">
                <a:extLst>
                  <a:ext uri="{FF2B5EF4-FFF2-40B4-BE49-F238E27FC236}">
                    <a16:creationId xmlns:a16="http://schemas.microsoft.com/office/drawing/2014/main" id="{BD7BC51A-B1CE-B351-DECD-4C69216CD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4500282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DA491E-EA55-253C-6D49-510676B64882}"/>
                  </a:ext>
                </a:extLst>
              </p:cNvPr>
              <p:cNvSpPr txBox="1"/>
              <p:nvPr/>
            </p:nvSpPr>
            <p:spPr>
              <a:xfrm>
                <a:off x="1119469" y="4201194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L30 / H70</a:t>
                </a:r>
              </a:p>
            </p:txBody>
          </p:sp>
        </p:grpSp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9F93801C-8550-4BE4-F82C-0F2E36AEF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5943" y="3429000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A7518E31-1A94-F05A-1965-14EE6B935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935" y="3413404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470C0-C049-E395-3073-A7FD44FD019A}"/>
                </a:ext>
              </a:extLst>
            </p:cNvPr>
            <p:cNvSpPr txBox="1"/>
            <p:nvPr/>
          </p:nvSpPr>
          <p:spPr>
            <a:xfrm>
              <a:off x="3680533" y="183984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B142E9-1B52-428E-2852-84A8E0DAF357}"/>
                </a:ext>
              </a:extLst>
            </p:cNvPr>
            <p:cNvSpPr txBox="1"/>
            <p:nvPr/>
          </p:nvSpPr>
          <p:spPr>
            <a:xfrm>
              <a:off x="3674845" y="2729198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1B5ADD-B037-63A7-E4DB-30E98639576B}"/>
                </a:ext>
              </a:extLst>
            </p:cNvPr>
            <p:cNvSpPr txBox="1"/>
            <p:nvPr/>
          </p:nvSpPr>
          <p:spPr>
            <a:xfrm>
              <a:off x="6375911" y="219533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020F5B-569E-8489-C87F-B775D63CC15F}"/>
                </a:ext>
              </a:extLst>
            </p:cNvPr>
            <p:cNvSpPr txBox="1"/>
            <p:nvPr/>
          </p:nvSpPr>
          <p:spPr>
            <a:xfrm>
              <a:off x="6375912" y="264527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7C8F91-A006-516C-0C29-E9336BA1979F}"/>
                </a:ext>
              </a:extLst>
            </p:cNvPr>
            <p:cNvSpPr txBox="1"/>
            <p:nvPr/>
          </p:nvSpPr>
          <p:spPr>
            <a:xfrm>
              <a:off x="3680531" y="3944917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15244D-7B05-44ED-7070-FA968EA94E6F}"/>
                </a:ext>
              </a:extLst>
            </p:cNvPr>
            <p:cNvSpPr txBox="1"/>
            <p:nvPr/>
          </p:nvSpPr>
          <p:spPr>
            <a:xfrm>
              <a:off x="3674843" y="4834269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D60702-CF8B-6A04-CFF1-D47EAFBDC18E}"/>
                </a:ext>
              </a:extLst>
            </p:cNvPr>
            <p:cNvSpPr txBox="1"/>
            <p:nvPr/>
          </p:nvSpPr>
          <p:spPr>
            <a:xfrm>
              <a:off x="6387224" y="428296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A2FDD0-D1F4-875A-90AD-250771E66897}"/>
                </a:ext>
              </a:extLst>
            </p:cNvPr>
            <p:cNvSpPr txBox="1"/>
            <p:nvPr/>
          </p:nvSpPr>
          <p:spPr>
            <a:xfrm>
              <a:off x="6387225" y="473290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7887DE-7404-2B62-A38D-0611C0D82846}"/>
                </a:ext>
              </a:extLst>
            </p:cNvPr>
            <p:cNvCxnSpPr>
              <a:cxnSpLocks/>
            </p:cNvCxnSpPr>
            <p:nvPr/>
          </p:nvCxnSpPr>
          <p:spPr>
            <a:xfrm>
              <a:off x="3064935" y="3388003"/>
              <a:ext cx="63041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3A166B5-8156-45A0-5538-8AC1A46129C3}"/>
              </a:ext>
            </a:extLst>
          </p:cNvPr>
          <p:cNvSpPr txBox="1"/>
          <p:nvPr/>
        </p:nvSpPr>
        <p:spPr>
          <a:xfrm>
            <a:off x="1055036" y="5535153"/>
            <a:ext cx="10081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expect a linear response </a:t>
            </a:r>
            <a:r>
              <a:rPr lang="en-US" dirty="0" err="1"/>
              <a:t>wrt</a:t>
            </a:r>
            <a:r>
              <a:rPr lang="en-US" dirty="0"/>
              <a:t> adding more NFL. This means that there should be no/very few chains of L that escape into the dilute, outer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decreasing the volume of NFH, we should be able to reduce the crowding at the inner layer. With less crowding, fewer NFL should hopefully be expelled</a:t>
            </a:r>
          </a:p>
        </p:txBody>
      </p:sp>
    </p:spTree>
    <p:extLst>
      <p:ext uri="{BB962C8B-B14F-4D97-AF65-F5344CB8AC3E}">
        <p14:creationId xmlns:p14="http://schemas.microsoft.com/office/powerpoint/2010/main" val="104912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383830" y="3583545"/>
            <a:ext cx="562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closer fit; if not, the current best one should be 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parameters are close to those of the native NFH. Hopefully means that I can use the final parameters of native NFL to get the blended </a:t>
            </a:r>
            <a:r>
              <a:rPr lang="en-US" dirty="0" err="1"/>
              <a:t>phosph</a:t>
            </a:r>
            <a:r>
              <a:rPr lang="en-US" dirty="0"/>
              <a:t>.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383830" y="5558590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48175" y="5765800"/>
            <a:ext cx="1851025" cy="25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4" y="1122374"/>
            <a:ext cx="6905252" cy="2172803"/>
            <a:chOff x="5202080" y="812718"/>
            <a:chExt cx="6905252" cy="217280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12718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46AF51-8F77-4DED-3CCA-C354474366EA}"/>
              </a:ext>
            </a:extLst>
          </p:cNvPr>
          <p:cNvSpPr txBox="1"/>
          <p:nvPr/>
        </p:nvSpPr>
        <p:spPr>
          <a:xfrm>
            <a:off x="2345341" y="4013532"/>
            <a:ext cx="101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Trials</a:t>
            </a:r>
          </a:p>
        </p:txBody>
      </p: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336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NLH update 03/31/23</vt:lpstr>
      <vt:lpstr>Brute force approach—Pure NFL/NFH</vt:lpstr>
      <vt:lpstr>Brute force approach—Blended NFL/NFH</vt:lpstr>
      <vt:lpstr>Height can be tuned using NFL parameters, but only so much</vt:lpstr>
      <vt:lpstr>Crowding of the inner layer expels NFL even at low mol %</vt:lpstr>
      <vt:lpstr>Phosphorylated NFH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17</cp:revision>
  <dcterms:created xsi:type="dcterms:W3CDTF">2023-03-30T23:16:05Z</dcterms:created>
  <dcterms:modified xsi:type="dcterms:W3CDTF">2023-04-01T00:22:48Z</dcterms:modified>
</cp:coreProperties>
</file>