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A5D"/>
    <a:srgbClr val="521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4044" y="-5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7CF2-41BB-B18D-1DB6-CE4BA360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BE85-7FF5-D2A3-0668-7F670B30C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CBAF-36C7-F8E9-642A-7B5BBAD9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84A2-C779-64DE-F99B-EB3248BC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828C-4AF5-5DE3-80FB-578027D6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4EF0-3048-8500-567D-4C112E9A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D3CD3-05CE-FEC5-5343-CA1E84E2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42D2-6B4E-8457-215A-48ED0DC4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BCBC-8177-664A-7666-C2B15662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56C4-2ED6-7CD9-F4D5-6E741CD4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1A054-D128-A149-7590-97140A81F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9652A-5F20-D136-B253-F740205A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AA0D-1131-61C0-5320-32B7AC90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5731-E2CA-E825-9F2C-09169499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7E88-0797-888E-B703-1AD76E23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F2CB-9956-919A-C054-88572808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F1BC-E8C8-AE32-70D2-A0FE3A54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389B-42A0-1B1A-EA86-4B46E780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AC0E-3668-A27C-09E3-A03DBD53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014D-3498-AB1E-547F-23A44F54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070B-E2A7-2483-4F0B-A826048D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2F45B-BF55-F4F5-1927-ED12B22E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6C23-4F31-0CC2-77A6-CA085BDA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5C40-3D42-A9B9-4B60-93F1D2BD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0591-B87D-184D-B302-085ECCE8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3A8E-BB24-48AA-0344-CF152078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1101-62DF-B2AC-9555-968387B0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6536-7441-E807-F507-C0845786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DC0F2-3F5E-EA27-485D-B8423D8A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9077-5753-B738-8F3E-F96C6C76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C773C-FF6F-6AC7-BB4A-41FDEB0B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7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5018-79DA-1D87-2CE9-029E9EF6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FE94F-520A-324F-6FA6-6C49231F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0B83-7D05-7E11-5598-A23BC511E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367BC-0764-539C-A83D-F34F6DA74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AEE08-B2AB-7DF8-DD3A-BBA0D7809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FAC1B-EA9D-ABA0-5926-122F0CD1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8AD24-9C2E-98FB-A7D2-0C163FA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430EA-B74D-1160-1DD7-F8423EE1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0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DEE7-8090-70B7-35CD-D320E9EF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40BFE-88FE-6015-7DE2-D9D700F1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8E73-E3E1-966C-79D5-F9294733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3B559-08F2-3CFE-53AE-B25BD6EF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77333-8030-7634-025B-3622569A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0B9C7-1EC1-3EF0-EE4B-46DF1C60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21101-6468-38EF-29D5-4E7105D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00F0-8B1F-00AB-E9BB-692B48B7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8CEC-29B1-1821-B1F0-23BC4102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905AC-FB25-740C-93EB-99E5ED2B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486B-7525-5672-F27F-6A937B46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C565-0E25-E5DE-2064-74F3AC5A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4C72E-EE7A-CAE0-7219-713ABD19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EA6A-9B71-3796-5CB8-A4B117A6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90BCF-4CE1-74B2-FFF4-41F66BBCC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6011-1F24-E71A-E438-57F8C70E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2EB0C-6C01-19A7-2241-638F360C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9CC55-EDC1-B3E0-548C-5275934E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FDC4F-9D57-0580-910D-F6153B3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5914E-5302-7419-1645-1A9458B3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7903C-7D2F-1FE9-1AF9-0CE2168E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0BF3-B26D-4942-8551-1F5160C2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ECB1-B021-4168-A95B-F21FDC2DFED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BB7F-37A8-345A-1F6B-FC53827E7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2728-FD98-6DFB-0D46-4B09A4E4B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ED74-9514-42C5-9A28-22AD7759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F63ED5-E54A-C7B8-638C-BF003400DC7F}"/>
              </a:ext>
            </a:extLst>
          </p:cNvPr>
          <p:cNvSpPr txBox="1"/>
          <p:nvPr/>
        </p:nvSpPr>
        <p:spPr>
          <a:xfrm>
            <a:off x="171450" y="142875"/>
            <a:ext cx="11753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GCWYMSEFTSMSTHIKVKSEEKIKVVEKSEKETVIVEEQTEEIQVTEEVTEEEDKEAQGEEEEEAEEGGEEAATTSPPAEEAAsPEKETKSPVKEEAKsPAEAKsPAEAKsPAEAKsPAEVKsPAVAKsPAEVKsPAEVKsPAEAKsPAEAKsPAEVKsPATVKsPGEAKsPAEAKsPAEVKsPVEAKsPAEAKsPAsVKsPGEAKsPAEAKsPAEVKsPATVKsPVEAKsPAEVKsPVTVKsPAEAKsPVEVKsPAsVKsPSEAKsPAGAKsPAEAKsPVVAKsPAEAKsPAEAKPPAEAKsPAEAKsPAEAKsPAEAKsPAEAKsPVEVKsPEKAKSPVKEGAKsLAEAKsPEKAKsPVKEEIKPPAEVKsPEKAKsPMKEEAKsPEKAKTLDVKsPEAKtPAKEEAKRPADIRsPEQVKsPAKEEAKsPEKEETRTEKVAPKKEEVKsPVEEVKAKEPPKKVEEEKTPATPKTEVKESKKDEAPKEAQKPKAEEKEPLTEKPKDsPGEAKKEEAKEKKAAAPEEETPAKLGVKEEAKPKEKAEDAKAKEPSKPSEKEKPKKEEVPAAPEKKDTKEEKTTESKKPEEKPKMEAKAKEEDKGLPQEPSKPKTEKAEKSSSTDQKDSQPSEKAPEDKLLEHHHHHH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67E039-621C-767A-F9D7-D3D2B56EC3D9}"/>
              </a:ext>
            </a:extLst>
          </p:cNvPr>
          <p:cNvSpPr/>
          <p:nvPr/>
        </p:nvSpPr>
        <p:spPr>
          <a:xfrm>
            <a:off x="3742779" y="3942880"/>
            <a:ext cx="287099" cy="1220521"/>
          </a:xfrm>
          <a:custGeom>
            <a:avLst/>
            <a:gdLst>
              <a:gd name="connsiteX0" fmla="*/ 0 w 428625"/>
              <a:gd name="connsiteY0" fmla="*/ 1223696 h 1223696"/>
              <a:gd name="connsiteX1" fmla="*/ 381000 w 428625"/>
              <a:gd name="connsiteY1" fmla="*/ 985571 h 1223696"/>
              <a:gd name="connsiteX2" fmla="*/ 57150 w 428625"/>
              <a:gd name="connsiteY2" fmla="*/ 556946 h 1223696"/>
              <a:gd name="connsiteX3" fmla="*/ 276225 w 428625"/>
              <a:gd name="connsiteY3" fmla="*/ 337871 h 1223696"/>
              <a:gd name="connsiteX4" fmla="*/ 209550 w 428625"/>
              <a:gd name="connsiteY4" fmla="*/ 4496 h 1223696"/>
              <a:gd name="connsiteX5" fmla="*/ 428625 w 428625"/>
              <a:gd name="connsiteY5" fmla="*/ 175946 h 1223696"/>
              <a:gd name="connsiteX0" fmla="*/ 0 w 401950"/>
              <a:gd name="connsiteY0" fmla="*/ 1220521 h 1220521"/>
              <a:gd name="connsiteX1" fmla="*/ 354325 w 401950"/>
              <a:gd name="connsiteY1" fmla="*/ 985571 h 1220521"/>
              <a:gd name="connsiteX2" fmla="*/ 30475 w 401950"/>
              <a:gd name="connsiteY2" fmla="*/ 556946 h 1220521"/>
              <a:gd name="connsiteX3" fmla="*/ 249550 w 401950"/>
              <a:gd name="connsiteY3" fmla="*/ 337871 h 1220521"/>
              <a:gd name="connsiteX4" fmla="*/ 182875 w 401950"/>
              <a:gd name="connsiteY4" fmla="*/ 4496 h 1220521"/>
              <a:gd name="connsiteX5" fmla="*/ 401950 w 401950"/>
              <a:gd name="connsiteY5" fmla="*/ 175946 h 1220521"/>
              <a:gd name="connsiteX0" fmla="*/ 62 w 402012"/>
              <a:gd name="connsiteY0" fmla="*/ 1220521 h 1220521"/>
              <a:gd name="connsiteX1" fmla="*/ 354387 w 402012"/>
              <a:gd name="connsiteY1" fmla="*/ 985571 h 1220521"/>
              <a:gd name="connsiteX2" fmla="*/ 30537 w 402012"/>
              <a:gd name="connsiteY2" fmla="*/ 556946 h 1220521"/>
              <a:gd name="connsiteX3" fmla="*/ 249612 w 402012"/>
              <a:gd name="connsiteY3" fmla="*/ 337871 h 1220521"/>
              <a:gd name="connsiteX4" fmla="*/ 182937 w 402012"/>
              <a:gd name="connsiteY4" fmla="*/ 4496 h 1220521"/>
              <a:gd name="connsiteX5" fmla="*/ 402012 w 402012"/>
              <a:gd name="connsiteY5" fmla="*/ 175946 h 1220521"/>
              <a:gd name="connsiteX0" fmla="*/ 65 w 402015"/>
              <a:gd name="connsiteY0" fmla="*/ 1220521 h 1220521"/>
              <a:gd name="connsiteX1" fmla="*/ 336607 w 402015"/>
              <a:gd name="connsiteY1" fmla="*/ 931596 h 1220521"/>
              <a:gd name="connsiteX2" fmla="*/ 30540 w 402015"/>
              <a:gd name="connsiteY2" fmla="*/ 556946 h 1220521"/>
              <a:gd name="connsiteX3" fmla="*/ 249615 w 402015"/>
              <a:gd name="connsiteY3" fmla="*/ 337871 h 1220521"/>
              <a:gd name="connsiteX4" fmla="*/ 182940 w 402015"/>
              <a:gd name="connsiteY4" fmla="*/ 4496 h 1220521"/>
              <a:gd name="connsiteX5" fmla="*/ 402015 w 402015"/>
              <a:gd name="connsiteY5" fmla="*/ 175946 h 122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015" h="1220521">
                <a:moveTo>
                  <a:pt x="65" y="1220521"/>
                </a:moveTo>
                <a:cubicBezTo>
                  <a:pt x="-5369" y="1049071"/>
                  <a:pt x="331528" y="1042192"/>
                  <a:pt x="336607" y="931596"/>
                </a:cubicBezTo>
                <a:cubicBezTo>
                  <a:pt x="341686" y="821000"/>
                  <a:pt x="45039" y="655900"/>
                  <a:pt x="30540" y="556946"/>
                </a:cubicBezTo>
                <a:cubicBezTo>
                  <a:pt x="16041" y="457992"/>
                  <a:pt x="224215" y="429946"/>
                  <a:pt x="249615" y="337871"/>
                </a:cubicBezTo>
                <a:cubicBezTo>
                  <a:pt x="275015" y="245796"/>
                  <a:pt x="157540" y="31483"/>
                  <a:pt x="182940" y="4496"/>
                </a:cubicBezTo>
                <a:cubicBezTo>
                  <a:pt x="208340" y="-22492"/>
                  <a:pt x="305177" y="76727"/>
                  <a:pt x="402015" y="175946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80ED561-A684-6AC5-B11F-E443E23D9F49}"/>
              </a:ext>
            </a:extLst>
          </p:cNvPr>
          <p:cNvSpPr/>
          <p:nvPr/>
        </p:nvSpPr>
        <p:spPr>
          <a:xfrm flipH="1">
            <a:off x="4707560" y="3810851"/>
            <a:ext cx="362655" cy="1352550"/>
          </a:xfrm>
          <a:custGeom>
            <a:avLst/>
            <a:gdLst>
              <a:gd name="connsiteX0" fmla="*/ 0 w 428625"/>
              <a:gd name="connsiteY0" fmla="*/ 1223696 h 1223696"/>
              <a:gd name="connsiteX1" fmla="*/ 381000 w 428625"/>
              <a:gd name="connsiteY1" fmla="*/ 985571 h 1223696"/>
              <a:gd name="connsiteX2" fmla="*/ 57150 w 428625"/>
              <a:gd name="connsiteY2" fmla="*/ 556946 h 1223696"/>
              <a:gd name="connsiteX3" fmla="*/ 276225 w 428625"/>
              <a:gd name="connsiteY3" fmla="*/ 337871 h 1223696"/>
              <a:gd name="connsiteX4" fmla="*/ 209550 w 428625"/>
              <a:gd name="connsiteY4" fmla="*/ 4496 h 1223696"/>
              <a:gd name="connsiteX5" fmla="*/ 428625 w 428625"/>
              <a:gd name="connsiteY5" fmla="*/ 175946 h 1223696"/>
              <a:gd name="connsiteX0" fmla="*/ 0 w 428625"/>
              <a:gd name="connsiteY0" fmla="*/ 1223696 h 1223696"/>
              <a:gd name="connsiteX1" fmla="*/ 381000 w 428625"/>
              <a:gd name="connsiteY1" fmla="*/ 985571 h 1223696"/>
              <a:gd name="connsiteX2" fmla="*/ 73025 w 428625"/>
              <a:gd name="connsiteY2" fmla="*/ 804596 h 1223696"/>
              <a:gd name="connsiteX3" fmla="*/ 276225 w 428625"/>
              <a:gd name="connsiteY3" fmla="*/ 337871 h 1223696"/>
              <a:gd name="connsiteX4" fmla="*/ 209550 w 428625"/>
              <a:gd name="connsiteY4" fmla="*/ 4496 h 1223696"/>
              <a:gd name="connsiteX5" fmla="*/ 428625 w 428625"/>
              <a:gd name="connsiteY5" fmla="*/ 175946 h 1223696"/>
              <a:gd name="connsiteX0" fmla="*/ 51906 w 480531"/>
              <a:gd name="connsiteY0" fmla="*/ 1223696 h 1223696"/>
              <a:gd name="connsiteX1" fmla="*/ 432906 w 480531"/>
              <a:gd name="connsiteY1" fmla="*/ 985571 h 1223696"/>
              <a:gd name="connsiteX2" fmla="*/ 124931 w 480531"/>
              <a:gd name="connsiteY2" fmla="*/ 804596 h 1223696"/>
              <a:gd name="connsiteX3" fmla="*/ 4281 w 480531"/>
              <a:gd name="connsiteY3" fmla="*/ 487096 h 1223696"/>
              <a:gd name="connsiteX4" fmla="*/ 261456 w 480531"/>
              <a:gd name="connsiteY4" fmla="*/ 4496 h 1223696"/>
              <a:gd name="connsiteX5" fmla="*/ 480531 w 480531"/>
              <a:gd name="connsiteY5" fmla="*/ 175946 h 1223696"/>
              <a:gd name="connsiteX0" fmla="*/ 53689 w 482314"/>
              <a:gd name="connsiteY0" fmla="*/ 1060814 h 1060814"/>
              <a:gd name="connsiteX1" fmla="*/ 434689 w 482314"/>
              <a:gd name="connsiteY1" fmla="*/ 822689 h 1060814"/>
              <a:gd name="connsiteX2" fmla="*/ 126714 w 482314"/>
              <a:gd name="connsiteY2" fmla="*/ 641714 h 1060814"/>
              <a:gd name="connsiteX3" fmla="*/ 6064 w 482314"/>
              <a:gd name="connsiteY3" fmla="*/ 324214 h 1060814"/>
              <a:gd name="connsiteX4" fmla="*/ 298164 w 482314"/>
              <a:gd name="connsiteY4" fmla="*/ 438514 h 1060814"/>
              <a:gd name="connsiteX5" fmla="*/ 482314 w 482314"/>
              <a:gd name="connsiteY5" fmla="*/ 13064 h 1060814"/>
              <a:gd name="connsiteX0" fmla="*/ 53689 w 435120"/>
              <a:gd name="connsiteY0" fmla="*/ 1185420 h 1185420"/>
              <a:gd name="connsiteX1" fmla="*/ 434689 w 435120"/>
              <a:gd name="connsiteY1" fmla="*/ 947295 h 1185420"/>
              <a:gd name="connsiteX2" fmla="*/ 126714 w 435120"/>
              <a:gd name="connsiteY2" fmla="*/ 766320 h 1185420"/>
              <a:gd name="connsiteX3" fmla="*/ 6064 w 435120"/>
              <a:gd name="connsiteY3" fmla="*/ 448820 h 1185420"/>
              <a:gd name="connsiteX4" fmla="*/ 298164 w 435120"/>
              <a:gd name="connsiteY4" fmla="*/ 563120 h 1185420"/>
              <a:gd name="connsiteX5" fmla="*/ 234664 w 435120"/>
              <a:gd name="connsiteY5" fmla="*/ 10670 h 1185420"/>
              <a:gd name="connsiteX0" fmla="*/ 53689 w 435120"/>
              <a:gd name="connsiteY0" fmla="*/ 1174750 h 1174750"/>
              <a:gd name="connsiteX1" fmla="*/ 434689 w 435120"/>
              <a:gd name="connsiteY1" fmla="*/ 936625 h 1174750"/>
              <a:gd name="connsiteX2" fmla="*/ 126714 w 435120"/>
              <a:gd name="connsiteY2" fmla="*/ 755650 h 1174750"/>
              <a:gd name="connsiteX3" fmla="*/ 6064 w 435120"/>
              <a:gd name="connsiteY3" fmla="*/ 438150 h 1174750"/>
              <a:gd name="connsiteX4" fmla="*/ 298164 w 435120"/>
              <a:gd name="connsiteY4" fmla="*/ 552450 h 1174750"/>
              <a:gd name="connsiteX5" fmla="*/ 234664 w 435120"/>
              <a:gd name="connsiteY5" fmla="*/ 0 h 117475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68580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53689 w 435120"/>
              <a:gd name="connsiteY0" fmla="*/ 1308100 h 1308100"/>
              <a:gd name="connsiteX1" fmla="*/ 434689 w 435120"/>
              <a:gd name="connsiteY1" fmla="*/ 1069975 h 1308100"/>
              <a:gd name="connsiteX2" fmla="*/ 126714 w 435120"/>
              <a:gd name="connsiteY2" fmla="*/ 889000 h 1308100"/>
              <a:gd name="connsiteX3" fmla="*/ 6064 w 435120"/>
              <a:gd name="connsiteY3" fmla="*/ 571500 h 1308100"/>
              <a:gd name="connsiteX4" fmla="*/ 298164 w 435120"/>
              <a:gd name="connsiteY4" fmla="*/ 577850 h 1308100"/>
              <a:gd name="connsiteX5" fmla="*/ 126714 w 435120"/>
              <a:gd name="connsiteY5" fmla="*/ 0 h 1308100"/>
              <a:gd name="connsiteX0" fmla="*/ 201862 w 583293"/>
              <a:gd name="connsiteY0" fmla="*/ 1308100 h 1308100"/>
              <a:gd name="connsiteX1" fmla="*/ 582862 w 583293"/>
              <a:gd name="connsiteY1" fmla="*/ 1069975 h 1308100"/>
              <a:gd name="connsiteX2" fmla="*/ 274887 w 583293"/>
              <a:gd name="connsiteY2" fmla="*/ 889000 h 1308100"/>
              <a:gd name="connsiteX3" fmla="*/ 154237 w 583293"/>
              <a:gd name="connsiteY3" fmla="*/ 571500 h 1308100"/>
              <a:gd name="connsiteX4" fmla="*/ 19538 w 583293"/>
              <a:gd name="connsiteY4" fmla="*/ 450850 h 1308100"/>
              <a:gd name="connsiteX5" fmla="*/ 274887 w 583293"/>
              <a:gd name="connsiteY5" fmla="*/ 0 h 1308100"/>
              <a:gd name="connsiteX0" fmla="*/ 200780 w 582206"/>
              <a:gd name="connsiteY0" fmla="*/ 1308100 h 1308100"/>
              <a:gd name="connsiteX1" fmla="*/ 581780 w 582206"/>
              <a:gd name="connsiteY1" fmla="*/ 1069975 h 1308100"/>
              <a:gd name="connsiteX2" fmla="*/ 273805 w 582206"/>
              <a:gd name="connsiteY2" fmla="*/ 889000 h 1308100"/>
              <a:gd name="connsiteX3" fmla="*/ 166493 w 582206"/>
              <a:gd name="connsiteY3" fmla="*/ 676275 h 1308100"/>
              <a:gd name="connsiteX4" fmla="*/ 18456 w 582206"/>
              <a:gd name="connsiteY4" fmla="*/ 450850 h 1308100"/>
              <a:gd name="connsiteX5" fmla="*/ 273805 w 582206"/>
              <a:gd name="connsiteY5" fmla="*/ 0 h 1308100"/>
              <a:gd name="connsiteX0" fmla="*/ 204947 w 586387"/>
              <a:gd name="connsiteY0" fmla="*/ 1308100 h 1308100"/>
              <a:gd name="connsiteX1" fmla="*/ 585947 w 586387"/>
              <a:gd name="connsiteY1" fmla="*/ 1069975 h 1308100"/>
              <a:gd name="connsiteX2" fmla="*/ 277972 w 586387"/>
              <a:gd name="connsiteY2" fmla="*/ 889000 h 1308100"/>
              <a:gd name="connsiteX3" fmla="*/ 126201 w 586387"/>
              <a:gd name="connsiteY3" fmla="*/ 685800 h 1308100"/>
              <a:gd name="connsiteX4" fmla="*/ 22623 w 586387"/>
              <a:gd name="connsiteY4" fmla="*/ 450850 h 1308100"/>
              <a:gd name="connsiteX5" fmla="*/ 277972 w 586387"/>
              <a:gd name="connsiteY5" fmla="*/ 0 h 1308100"/>
              <a:gd name="connsiteX0" fmla="*/ 204947 w 586387"/>
              <a:gd name="connsiteY0" fmla="*/ 1323975 h 1323975"/>
              <a:gd name="connsiteX1" fmla="*/ 585947 w 586387"/>
              <a:gd name="connsiteY1" fmla="*/ 1085850 h 1323975"/>
              <a:gd name="connsiteX2" fmla="*/ 277972 w 586387"/>
              <a:gd name="connsiteY2" fmla="*/ 904875 h 1323975"/>
              <a:gd name="connsiteX3" fmla="*/ 126201 w 586387"/>
              <a:gd name="connsiteY3" fmla="*/ 701675 h 1323975"/>
              <a:gd name="connsiteX4" fmla="*/ 22623 w 586387"/>
              <a:gd name="connsiteY4" fmla="*/ 466725 h 1323975"/>
              <a:gd name="connsiteX5" fmla="*/ 340214 w 586387"/>
              <a:gd name="connsiteY5" fmla="*/ 0 h 1323975"/>
              <a:gd name="connsiteX0" fmla="*/ 126371 w 507811"/>
              <a:gd name="connsiteY0" fmla="*/ 1323975 h 1323975"/>
              <a:gd name="connsiteX1" fmla="*/ 507371 w 507811"/>
              <a:gd name="connsiteY1" fmla="*/ 1085850 h 1323975"/>
              <a:gd name="connsiteX2" fmla="*/ 199396 w 507811"/>
              <a:gd name="connsiteY2" fmla="*/ 904875 h 1323975"/>
              <a:gd name="connsiteX3" fmla="*/ 47625 w 507811"/>
              <a:gd name="connsiteY3" fmla="*/ 701675 h 1323975"/>
              <a:gd name="connsiteX4" fmla="*/ 37409 w 507811"/>
              <a:gd name="connsiteY4" fmla="*/ 482600 h 1323975"/>
              <a:gd name="connsiteX5" fmla="*/ 261638 w 507811"/>
              <a:gd name="connsiteY5" fmla="*/ 0 h 1323975"/>
              <a:gd name="connsiteX0" fmla="*/ 126371 w 507811"/>
              <a:gd name="connsiteY0" fmla="*/ 1336675 h 1336675"/>
              <a:gd name="connsiteX1" fmla="*/ 507371 w 507811"/>
              <a:gd name="connsiteY1" fmla="*/ 1098550 h 1336675"/>
              <a:gd name="connsiteX2" fmla="*/ 199396 w 507811"/>
              <a:gd name="connsiteY2" fmla="*/ 917575 h 1336675"/>
              <a:gd name="connsiteX3" fmla="*/ 47625 w 507811"/>
              <a:gd name="connsiteY3" fmla="*/ 714375 h 1336675"/>
              <a:gd name="connsiteX4" fmla="*/ 37409 w 507811"/>
              <a:gd name="connsiteY4" fmla="*/ 495300 h 1336675"/>
              <a:gd name="connsiteX5" fmla="*/ 177168 w 507811"/>
              <a:gd name="connsiteY5" fmla="*/ 0 h 1336675"/>
              <a:gd name="connsiteX0" fmla="*/ 126371 w 507811"/>
              <a:gd name="connsiteY0" fmla="*/ 1352550 h 1352550"/>
              <a:gd name="connsiteX1" fmla="*/ 507371 w 507811"/>
              <a:gd name="connsiteY1" fmla="*/ 1114425 h 1352550"/>
              <a:gd name="connsiteX2" fmla="*/ 199396 w 507811"/>
              <a:gd name="connsiteY2" fmla="*/ 933450 h 1352550"/>
              <a:gd name="connsiteX3" fmla="*/ 47625 w 507811"/>
              <a:gd name="connsiteY3" fmla="*/ 730250 h 1352550"/>
              <a:gd name="connsiteX4" fmla="*/ 37409 w 507811"/>
              <a:gd name="connsiteY4" fmla="*/ 511175 h 1352550"/>
              <a:gd name="connsiteX5" fmla="*/ 110480 w 507811"/>
              <a:gd name="connsiteY5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811" h="1352550">
                <a:moveTo>
                  <a:pt x="126371" y="1352550"/>
                </a:moveTo>
                <a:cubicBezTo>
                  <a:pt x="134275" y="1133475"/>
                  <a:pt x="495200" y="1184275"/>
                  <a:pt x="507371" y="1114425"/>
                </a:cubicBezTo>
                <a:cubicBezTo>
                  <a:pt x="519542" y="1044575"/>
                  <a:pt x="276020" y="997479"/>
                  <a:pt x="199396" y="933450"/>
                </a:cubicBezTo>
                <a:cubicBezTo>
                  <a:pt x="122772" y="869421"/>
                  <a:pt x="74623" y="800629"/>
                  <a:pt x="47625" y="730250"/>
                </a:cubicBezTo>
                <a:cubicBezTo>
                  <a:pt x="20627" y="659871"/>
                  <a:pt x="-38791" y="568325"/>
                  <a:pt x="37409" y="511175"/>
                </a:cubicBezTo>
                <a:cubicBezTo>
                  <a:pt x="119959" y="428625"/>
                  <a:pt x="364480" y="285750"/>
                  <a:pt x="110480" y="0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2710D8-84E7-3D2D-7293-2BFBB16ADC27}"/>
              </a:ext>
            </a:extLst>
          </p:cNvPr>
          <p:cNvSpPr/>
          <p:nvPr/>
        </p:nvSpPr>
        <p:spPr>
          <a:xfrm flipH="1">
            <a:off x="4412647" y="3956852"/>
            <a:ext cx="450292" cy="1216050"/>
          </a:xfrm>
          <a:custGeom>
            <a:avLst/>
            <a:gdLst>
              <a:gd name="connsiteX0" fmla="*/ 0 w 428625"/>
              <a:gd name="connsiteY0" fmla="*/ 1223696 h 1223696"/>
              <a:gd name="connsiteX1" fmla="*/ 381000 w 428625"/>
              <a:gd name="connsiteY1" fmla="*/ 985571 h 1223696"/>
              <a:gd name="connsiteX2" fmla="*/ 57150 w 428625"/>
              <a:gd name="connsiteY2" fmla="*/ 556946 h 1223696"/>
              <a:gd name="connsiteX3" fmla="*/ 276225 w 428625"/>
              <a:gd name="connsiteY3" fmla="*/ 337871 h 1223696"/>
              <a:gd name="connsiteX4" fmla="*/ 209550 w 428625"/>
              <a:gd name="connsiteY4" fmla="*/ 4496 h 1223696"/>
              <a:gd name="connsiteX5" fmla="*/ 428625 w 428625"/>
              <a:gd name="connsiteY5" fmla="*/ 175946 h 1223696"/>
              <a:gd name="connsiteX0" fmla="*/ 44727 w 473352"/>
              <a:gd name="connsiteY0" fmla="*/ 1223696 h 1223696"/>
              <a:gd name="connsiteX1" fmla="*/ 277 w 473352"/>
              <a:gd name="connsiteY1" fmla="*/ 820471 h 1223696"/>
              <a:gd name="connsiteX2" fmla="*/ 101877 w 473352"/>
              <a:gd name="connsiteY2" fmla="*/ 556946 h 1223696"/>
              <a:gd name="connsiteX3" fmla="*/ 320952 w 473352"/>
              <a:gd name="connsiteY3" fmla="*/ 337871 h 1223696"/>
              <a:gd name="connsiteX4" fmla="*/ 254277 w 473352"/>
              <a:gd name="connsiteY4" fmla="*/ 4496 h 1223696"/>
              <a:gd name="connsiteX5" fmla="*/ 473352 w 473352"/>
              <a:gd name="connsiteY5" fmla="*/ 175946 h 1223696"/>
              <a:gd name="connsiteX0" fmla="*/ 44727 w 473352"/>
              <a:gd name="connsiteY0" fmla="*/ 1223696 h 1223696"/>
              <a:gd name="connsiteX1" fmla="*/ 277 w 473352"/>
              <a:gd name="connsiteY1" fmla="*/ 820471 h 1223696"/>
              <a:gd name="connsiteX2" fmla="*/ 101877 w 473352"/>
              <a:gd name="connsiteY2" fmla="*/ 556946 h 1223696"/>
              <a:gd name="connsiteX3" fmla="*/ 41552 w 473352"/>
              <a:gd name="connsiteY3" fmla="*/ 274371 h 1223696"/>
              <a:gd name="connsiteX4" fmla="*/ 254277 w 473352"/>
              <a:gd name="connsiteY4" fmla="*/ 4496 h 1223696"/>
              <a:gd name="connsiteX5" fmla="*/ 473352 w 473352"/>
              <a:gd name="connsiteY5" fmla="*/ 175946 h 1223696"/>
              <a:gd name="connsiteX0" fmla="*/ 45610 w 474235"/>
              <a:gd name="connsiteY0" fmla="*/ 1223696 h 1223696"/>
              <a:gd name="connsiteX1" fmla="*/ 1160 w 474235"/>
              <a:gd name="connsiteY1" fmla="*/ 820471 h 1223696"/>
              <a:gd name="connsiteX2" fmla="*/ 166260 w 474235"/>
              <a:gd name="connsiteY2" fmla="*/ 563296 h 1223696"/>
              <a:gd name="connsiteX3" fmla="*/ 42435 w 474235"/>
              <a:gd name="connsiteY3" fmla="*/ 274371 h 1223696"/>
              <a:gd name="connsiteX4" fmla="*/ 255160 w 474235"/>
              <a:gd name="connsiteY4" fmla="*/ 4496 h 1223696"/>
              <a:gd name="connsiteX5" fmla="*/ 474235 w 474235"/>
              <a:gd name="connsiteY5" fmla="*/ 175946 h 1223696"/>
              <a:gd name="connsiteX0" fmla="*/ 45610 w 474235"/>
              <a:gd name="connsiteY0" fmla="*/ 1199415 h 1199415"/>
              <a:gd name="connsiteX1" fmla="*/ 1160 w 474235"/>
              <a:gd name="connsiteY1" fmla="*/ 796190 h 1199415"/>
              <a:gd name="connsiteX2" fmla="*/ 166260 w 474235"/>
              <a:gd name="connsiteY2" fmla="*/ 539015 h 1199415"/>
              <a:gd name="connsiteX3" fmla="*/ 42435 w 474235"/>
              <a:gd name="connsiteY3" fmla="*/ 250090 h 1199415"/>
              <a:gd name="connsiteX4" fmla="*/ 204360 w 474235"/>
              <a:gd name="connsiteY4" fmla="*/ 5615 h 1199415"/>
              <a:gd name="connsiteX5" fmla="*/ 474235 w 474235"/>
              <a:gd name="connsiteY5" fmla="*/ 151665 h 1199415"/>
              <a:gd name="connsiteX0" fmla="*/ 45610 w 474235"/>
              <a:gd name="connsiteY0" fmla="*/ 1205932 h 1205932"/>
              <a:gd name="connsiteX1" fmla="*/ 1160 w 474235"/>
              <a:gd name="connsiteY1" fmla="*/ 802707 h 1205932"/>
              <a:gd name="connsiteX2" fmla="*/ 166260 w 474235"/>
              <a:gd name="connsiteY2" fmla="*/ 545532 h 1205932"/>
              <a:gd name="connsiteX3" fmla="*/ 42435 w 474235"/>
              <a:gd name="connsiteY3" fmla="*/ 256607 h 1205932"/>
              <a:gd name="connsiteX4" fmla="*/ 204360 w 474235"/>
              <a:gd name="connsiteY4" fmla="*/ 12132 h 1205932"/>
              <a:gd name="connsiteX5" fmla="*/ 474235 w 474235"/>
              <a:gd name="connsiteY5" fmla="*/ 158182 h 1205932"/>
              <a:gd name="connsiteX0" fmla="*/ 45610 w 474235"/>
              <a:gd name="connsiteY0" fmla="*/ 1223516 h 1223516"/>
              <a:gd name="connsiteX1" fmla="*/ 1160 w 474235"/>
              <a:gd name="connsiteY1" fmla="*/ 820291 h 1223516"/>
              <a:gd name="connsiteX2" fmla="*/ 166260 w 474235"/>
              <a:gd name="connsiteY2" fmla="*/ 563116 h 1223516"/>
              <a:gd name="connsiteX3" fmla="*/ 42435 w 474235"/>
              <a:gd name="connsiteY3" fmla="*/ 274191 h 1223516"/>
              <a:gd name="connsiteX4" fmla="*/ 115460 w 474235"/>
              <a:gd name="connsiteY4" fmla="*/ 10666 h 1223516"/>
              <a:gd name="connsiteX5" fmla="*/ 474235 w 474235"/>
              <a:gd name="connsiteY5" fmla="*/ 175766 h 1223516"/>
              <a:gd name="connsiteX0" fmla="*/ 45610 w 474235"/>
              <a:gd name="connsiteY0" fmla="*/ 1223516 h 1223516"/>
              <a:gd name="connsiteX1" fmla="*/ 1160 w 474235"/>
              <a:gd name="connsiteY1" fmla="*/ 820291 h 1223516"/>
              <a:gd name="connsiteX2" fmla="*/ 166260 w 474235"/>
              <a:gd name="connsiteY2" fmla="*/ 563116 h 1223516"/>
              <a:gd name="connsiteX3" fmla="*/ 42435 w 474235"/>
              <a:gd name="connsiteY3" fmla="*/ 274191 h 1223516"/>
              <a:gd name="connsiteX4" fmla="*/ 115460 w 474235"/>
              <a:gd name="connsiteY4" fmla="*/ 10666 h 1223516"/>
              <a:gd name="connsiteX5" fmla="*/ 474235 w 474235"/>
              <a:gd name="connsiteY5" fmla="*/ 175766 h 1223516"/>
              <a:gd name="connsiteX0" fmla="*/ 163645 w 592270"/>
              <a:gd name="connsiteY0" fmla="*/ 1223516 h 1223516"/>
              <a:gd name="connsiteX1" fmla="*/ 119195 w 592270"/>
              <a:gd name="connsiteY1" fmla="*/ 820291 h 1223516"/>
              <a:gd name="connsiteX2" fmla="*/ 284295 w 592270"/>
              <a:gd name="connsiteY2" fmla="*/ 563116 h 1223516"/>
              <a:gd name="connsiteX3" fmla="*/ 420 w 592270"/>
              <a:gd name="connsiteY3" fmla="*/ 292460 h 1223516"/>
              <a:gd name="connsiteX4" fmla="*/ 233495 w 592270"/>
              <a:gd name="connsiteY4" fmla="*/ 10666 h 1223516"/>
              <a:gd name="connsiteX5" fmla="*/ 592270 w 592270"/>
              <a:gd name="connsiteY5" fmla="*/ 175766 h 1223516"/>
              <a:gd name="connsiteX0" fmla="*/ 163308 w 591933"/>
              <a:gd name="connsiteY0" fmla="*/ 1174212 h 1174212"/>
              <a:gd name="connsiteX1" fmla="*/ 118858 w 591933"/>
              <a:gd name="connsiteY1" fmla="*/ 770987 h 1174212"/>
              <a:gd name="connsiteX2" fmla="*/ 283958 w 591933"/>
              <a:gd name="connsiteY2" fmla="*/ 513812 h 1174212"/>
              <a:gd name="connsiteX3" fmla="*/ 83 w 591933"/>
              <a:gd name="connsiteY3" fmla="*/ 243156 h 1174212"/>
              <a:gd name="connsiteX4" fmla="*/ 259833 w 591933"/>
              <a:gd name="connsiteY4" fmla="*/ 16167 h 1174212"/>
              <a:gd name="connsiteX5" fmla="*/ 591933 w 591933"/>
              <a:gd name="connsiteY5" fmla="*/ 126462 h 1174212"/>
              <a:gd name="connsiteX0" fmla="*/ 163308 w 698633"/>
              <a:gd name="connsiteY0" fmla="*/ 1166155 h 1166155"/>
              <a:gd name="connsiteX1" fmla="*/ 118858 w 698633"/>
              <a:gd name="connsiteY1" fmla="*/ 762930 h 1166155"/>
              <a:gd name="connsiteX2" fmla="*/ 283958 w 698633"/>
              <a:gd name="connsiteY2" fmla="*/ 505755 h 1166155"/>
              <a:gd name="connsiteX3" fmla="*/ 83 w 698633"/>
              <a:gd name="connsiteY3" fmla="*/ 235099 h 1166155"/>
              <a:gd name="connsiteX4" fmla="*/ 259833 w 698633"/>
              <a:gd name="connsiteY4" fmla="*/ 8110 h 1166155"/>
              <a:gd name="connsiteX5" fmla="*/ 698633 w 698633"/>
              <a:gd name="connsiteY5" fmla="*/ 221926 h 1166155"/>
              <a:gd name="connsiteX0" fmla="*/ 163308 w 698633"/>
              <a:gd name="connsiteY0" fmla="*/ 1166155 h 1166155"/>
              <a:gd name="connsiteX1" fmla="*/ 118858 w 698633"/>
              <a:gd name="connsiteY1" fmla="*/ 762930 h 1166155"/>
              <a:gd name="connsiteX2" fmla="*/ 283958 w 698633"/>
              <a:gd name="connsiteY2" fmla="*/ 505755 h 1166155"/>
              <a:gd name="connsiteX3" fmla="*/ 83 w 698633"/>
              <a:gd name="connsiteY3" fmla="*/ 235099 h 1166155"/>
              <a:gd name="connsiteX4" fmla="*/ 259833 w 698633"/>
              <a:gd name="connsiteY4" fmla="*/ 8110 h 1166155"/>
              <a:gd name="connsiteX5" fmla="*/ 698633 w 698633"/>
              <a:gd name="connsiteY5" fmla="*/ 221926 h 1166155"/>
              <a:gd name="connsiteX0" fmla="*/ 163308 w 698633"/>
              <a:gd name="connsiteY0" fmla="*/ 1166155 h 1166155"/>
              <a:gd name="connsiteX1" fmla="*/ 64672 w 698633"/>
              <a:gd name="connsiteY1" fmla="*/ 811646 h 1166155"/>
              <a:gd name="connsiteX2" fmla="*/ 283958 w 698633"/>
              <a:gd name="connsiteY2" fmla="*/ 505755 h 1166155"/>
              <a:gd name="connsiteX3" fmla="*/ 83 w 698633"/>
              <a:gd name="connsiteY3" fmla="*/ 235099 h 1166155"/>
              <a:gd name="connsiteX4" fmla="*/ 259833 w 698633"/>
              <a:gd name="connsiteY4" fmla="*/ 8110 h 1166155"/>
              <a:gd name="connsiteX5" fmla="*/ 698633 w 698633"/>
              <a:gd name="connsiteY5" fmla="*/ 221926 h 116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633" h="1166155">
                <a:moveTo>
                  <a:pt x="163308" y="1166155"/>
                </a:moveTo>
                <a:cubicBezTo>
                  <a:pt x="166781" y="1026537"/>
                  <a:pt x="44564" y="921713"/>
                  <a:pt x="64672" y="811646"/>
                </a:cubicBezTo>
                <a:cubicBezTo>
                  <a:pt x="84780" y="701579"/>
                  <a:pt x="294723" y="601846"/>
                  <a:pt x="283958" y="505755"/>
                </a:cubicBezTo>
                <a:cubicBezTo>
                  <a:pt x="273193" y="409664"/>
                  <a:pt x="4104" y="318040"/>
                  <a:pt x="83" y="235099"/>
                </a:cubicBezTo>
                <a:cubicBezTo>
                  <a:pt x="-3938" y="152158"/>
                  <a:pt x="139183" y="47797"/>
                  <a:pt x="259833" y="8110"/>
                </a:cubicBezTo>
                <a:cubicBezTo>
                  <a:pt x="424933" y="-37928"/>
                  <a:pt x="601795" y="122707"/>
                  <a:pt x="698633" y="221926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5837D0-E57B-8C83-DC36-185E00C07236}"/>
              </a:ext>
            </a:extLst>
          </p:cNvPr>
          <p:cNvSpPr/>
          <p:nvPr/>
        </p:nvSpPr>
        <p:spPr>
          <a:xfrm rot="10477160">
            <a:off x="4032023" y="3738973"/>
            <a:ext cx="399080" cy="1429847"/>
          </a:xfrm>
          <a:custGeom>
            <a:avLst/>
            <a:gdLst>
              <a:gd name="connsiteX0" fmla="*/ 215975 w 613411"/>
              <a:gd name="connsiteY0" fmla="*/ 958850 h 980984"/>
              <a:gd name="connsiteX1" fmla="*/ 431875 w 613411"/>
              <a:gd name="connsiteY1" fmla="*/ 977900 h 980984"/>
              <a:gd name="connsiteX2" fmla="*/ 596975 w 613411"/>
              <a:gd name="connsiteY2" fmla="*/ 901700 h 980984"/>
              <a:gd name="connsiteX3" fmla="*/ 12775 w 613411"/>
              <a:gd name="connsiteY3" fmla="*/ 819150 h 980984"/>
              <a:gd name="connsiteX4" fmla="*/ 209625 w 613411"/>
              <a:gd name="connsiteY4" fmla="*/ 908050 h 980984"/>
              <a:gd name="connsiteX5" fmla="*/ 393775 w 613411"/>
              <a:gd name="connsiteY5" fmla="*/ 736600 h 980984"/>
              <a:gd name="connsiteX6" fmla="*/ 285825 w 613411"/>
              <a:gd name="connsiteY6" fmla="*/ 514350 h 980984"/>
              <a:gd name="connsiteX7" fmla="*/ 273125 w 613411"/>
              <a:gd name="connsiteY7" fmla="*/ 361950 h 980984"/>
              <a:gd name="connsiteX8" fmla="*/ 438225 w 613411"/>
              <a:gd name="connsiteY8" fmla="*/ 114300 h 980984"/>
              <a:gd name="connsiteX9" fmla="*/ 330275 w 613411"/>
              <a:gd name="connsiteY9" fmla="*/ 0 h 980984"/>
              <a:gd name="connsiteX0" fmla="*/ 191775 w 587767"/>
              <a:gd name="connsiteY0" fmla="*/ 958850 h 980984"/>
              <a:gd name="connsiteX1" fmla="*/ 407675 w 587767"/>
              <a:gd name="connsiteY1" fmla="*/ 977900 h 980984"/>
              <a:gd name="connsiteX2" fmla="*/ 572775 w 587767"/>
              <a:gd name="connsiteY2" fmla="*/ 901700 h 980984"/>
              <a:gd name="connsiteX3" fmla="*/ 13975 w 587767"/>
              <a:gd name="connsiteY3" fmla="*/ 538491 h 980984"/>
              <a:gd name="connsiteX4" fmla="*/ 185425 w 587767"/>
              <a:gd name="connsiteY4" fmla="*/ 908050 h 980984"/>
              <a:gd name="connsiteX5" fmla="*/ 369575 w 587767"/>
              <a:gd name="connsiteY5" fmla="*/ 736600 h 980984"/>
              <a:gd name="connsiteX6" fmla="*/ 261625 w 587767"/>
              <a:gd name="connsiteY6" fmla="*/ 514350 h 980984"/>
              <a:gd name="connsiteX7" fmla="*/ 248925 w 587767"/>
              <a:gd name="connsiteY7" fmla="*/ 361950 h 980984"/>
              <a:gd name="connsiteX8" fmla="*/ 414025 w 587767"/>
              <a:gd name="connsiteY8" fmla="*/ 114300 h 980984"/>
              <a:gd name="connsiteX9" fmla="*/ 306075 w 587767"/>
              <a:gd name="connsiteY9" fmla="*/ 0 h 980984"/>
              <a:gd name="connsiteX0" fmla="*/ 177816 w 573808"/>
              <a:gd name="connsiteY0" fmla="*/ 958850 h 980984"/>
              <a:gd name="connsiteX1" fmla="*/ 393716 w 573808"/>
              <a:gd name="connsiteY1" fmla="*/ 977900 h 980984"/>
              <a:gd name="connsiteX2" fmla="*/ 558816 w 573808"/>
              <a:gd name="connsiteY2" fmla="*/ 901700 h 980984"/>
              <a:gd name="connsiteX3" fmla="*/ 16 w 573808"/>
              <a:gd name="connsiteY3" fmla="*/ 538491 h 980984"/>
              <a:gd name="connsiteX4" fmla="*/ 539766 w 573808"/>
              <a:gd name="connsiteY4" fmla="*/ 484903 h 980984"/>
              <a:gd name="connsiteX5" fmla="*/ 355616 w 573808"/>
              <a:gd name="connsiteY5" fmla="*/ 736600 h 980984"/>
              <a:gd name="connsiteX6" fmla="*/ 247666 w 573808"/>
              <a:gd name="connsiteY6" fmla="*/ 514350 h 980984"/>
              <a:gd name="connsiteX7" fmla="*/ 234966 w 573808"/>
              <a:gd name="connsiteY7" fmla="*/ 361950 h 980984"/>
              <a:gd name="connsiteX8" fmla="*/ 400066 w 573808"/>
              <a:gd name="connsiteY8" fmla="*/ 114300 h 980984"/>
              <a:gd name="connsiteX9" fmla="*/ 292116 w 573808"/>
              <a:gd name="connsiteY9" fmla="*/ 0 h 980984"/>
              <a:gd name="connsiteX0" fmla="*/ 177816 w 573808"/>
              <a:gd name="connsiteY0" fmla="*/ 958850 h 980984"/>
              <a:gd name="connsiteX1" fmla="*/ 393716 w 573808"/>
              <a:gd name="connsiteY1" fmla="*/ 977900 h 980984"/>
              <a:gd name="connsiteX2" fmla="*/ 558816 w 573808"/>
              <a:gd name="connsiteY2" fmla="*/ 901700 h 980984"/>
              <a:gd name="connsiteX3" fmla="*/ 16 w 573808"/>
              <a:gd name="connsiteY3" fmla="*/ 538491 h 980984"/>
              <a:gd name="connsiteX4" fmla="*/ 539766 w 573808"/>
              <a:gd name="connsiteY4" fmla="*/ 484903 h 980984"/>
              <a:gd name="connsiteX5" fmla="*/ 400066 w 573808"/>
              <a:gd name="connsiteY5" fmla="*/ 693422 h 980984"/>
              <a:gd name="connsiteX6" fmla="*/ 247666 w 573808"/>
              <a:gd name="connsiteY6" fmla="*/ 514350 h 980984"/>
              <a:gd name="connsiteX7" fmla="*/ 234966 w 573808"/>
              <a:gd name="connsiteY7" fmla="*/ 361950 h 980984"/>
              <a:gd name="connsiteX8" fmla="*/ 400066 w 573808"/>
              <a:gd name="connsiteY8" fmla="*/ 114300 h 980984"/>
              <a:gd name="connsiteX9" fmla="*/ 292116 w 573808"/>
              <a:gd name="connsiteY9" fmla="*/ 0 h 980984"/>
              <a:gd name="connsiteX0" fmla="*/ 177816 w 579339"/>
              <a:gd name="connsiteY0" fmla="*/ 958850 h 996932"/>
              <a:gd name="connsiteX1" fmla="*/ 431816 w 579339"/>
              <a:gd name="connsiteY1" fmla="*/ 995172 h 996932"/>
              <a:gd name="connsiteX2" fmla="*/ 558816 w 579339"/>
              <a:gd name="connsiteY2" fmla="*/ 901700 h 996932"/>
              <a:gd name="connsiteX3" fmla="*/ 16 w 579339"/>
              <a:gd name="connsiteY3" fmla="*/ 538491 h 996932"/>
              <a:gd name="connsiteX4" fmla="*/ 539766 w 579339"/>
              <a:gd name="connsiteY4" fmla="*/ 484903 h 996932"/>
              <a:gd name="connsiteX5" fmla="*/ 400066 w 579339"/>
              <a:gd name="connsiteY5" fmla="*/ 693422 h 996932"/>
              <a:gd name="connsiteX6" fmla="*/ 247666 w 579339"/>
              <a:gd name="connsiteY6" fmla="*/ 514350 h 996932"/>
              <a:gd name="connsiteX7" fmla="*/ 234966 w 579339"/>
              <a:gd name="connsiteY7" fmla="*/ 361950 h 996932"/>
              <a:gd name="connsiteX8" fmla="*/ 400066 w 579339"/>
              <a:gd name="connsiteY8" fmla="*/ 114300 h 996932"/>
              <a:gd name="connsiteX9" fmla="*/ 292116 w 579339"/>
              <a:gd name="connsiteY9" fmla="*/ 0 h 996932"/>
              <a:gd name="connsiteX0" fmla="*/ 177816 w 583653"/>
              <a:gd name="connsiteY0" fmla="*/ 958850 h 995824"/>
              <a:gd name="connsiteX1" fmla="*/ 431816 w 583653"/>
              <a:gd name="connsiteY1" fmla="*/ 995172 h 995824"/>
              <a:gd name="connsiteX2" fmla="*/ 558816 w 583653"/>
              <a:gd name="connsiteY2" fmla="*/ 901700 h 995824"/>
              <a:gd name="connsiteX3" fmla="*/ 16 w 583653"/>
              <a:gd name="connsiteY3" fmla="*/ 538491 h 995824"/>
              <a:gd name="connsiteX4" fmla="*/ 539766 w 583653"/>
              <a:gd name="connsiteY4" fmla="*/ 484903 h 995824"/>
              <a:gd name="connsiteX5" fmla="*/ 400066 w 583653"/>
              <a:gd name="connsiteY5" fmla="*/ 693422 h 995824"/>
              <a:gd name="connsiteX6" fmla="*/ 247666 w 583653"/>
              <a:gd name="connsiteY6" fmla="*/ 514350 h 995824"/>
              <a:gd name="connsiteX7" fmla="*/ 234966 w 583653"/>
              <a:gd name="connsiteY7" fmla="*/ 361950 h 995824"/>
              <a:gd name="connsiteX8" fmla="*/ 400066 w 583653"/>
              <a:gd name="connsiteY8" fmla="*/ 114300 h 995824"/>
              <a:gd name="connsiteX9" fmla="*/ 292116 w 583653"/>
              <a:gd name="connsiteY9" fmla="*/ 0 h 995824"/>
              <a:gd name="connsiteX0" fmla="*/ 177816 w 583653"/>
              <a:gd name="connsiteY0" fmla="*/ 958850 h 995824"/>
              <a:gd name="connsiteX1" fmla="*/ 431816 w 583653"/>
              <a:gd name="connsiteY1" fmla="*/ 995172 h 995824"/>
              <a:gd name="connsiteX2" fmla="*/ 558816 w 583653"/>
              <a:gd name="connsiteY2" fmla="*/ 901700 h 995824"/>
              <a:gd name="connsiteX3" fmla="*/ 16 w 583653"/>
              <a:gd name="connsiteY3" fmla="*/ 538491 h 995824"/>
              <a:gd name="connsiteX4" fmla="*/ 539766 w 583653"/>
              <a:gd name="connsiteY4" fmla="*/ 484903 h 995824"/>
              <a:gd name="connsiteX5" fmla="*/ 400066 w 583653"/>
              <a:gd name="connsiteY5" fmla="*/ 693422 h 995824"/>
              <a:gd name="connsiteX6" fmla="*/ 247666 w 583653"/>
              <a:gd name="connsiteY6" fmla="*/ 514350 h 995824"/>
              <a:gd name="connsiteX7" fmla="*/ 234966 w 583653"/>
              <a:gd name="connsiteY7" fmla="*/ 361950 h 995824"/>
              <a:gd name="connsiteX8" fmla="*/ 400066 w 583653"/>
              <a:gd name="connsiteY8" fmla="*/ 114300 h 995824"/>
              <a:gd name="connsiteX9" fmla="*/ 292116 w 583653"/>
              <a:gd name="connsiteY9" fmla="*/ 0 h 995824"/>
              <a:gd name="connsiteX0" fmla="*/ 177816 w 583653"/>
              <a:gd name="connsiteY0" fmla="*/ 958850 h 995824"/>
              <a:gd name="connsiteX1" fmla="*/ 431816 w 583653"/>
              <a:gd name="connsiteY1" fmla="*/ 995172 h 995824"/>
              <a:gd name="connsiteX2" fmla="*/ 558816 w 583653"/>
              <a:gd name="connsiteY2" fmla="*/ 901700 h 995824"/>
              <a:gd name="connsiteX3" fmla="*/ 16 w 583653"/>
              <a:gd name="connsiteY3" fmla="*/ 538491 h 995824"/>
              <a:gd name="connsiteX4" fmla="*/ 539766 w 583653"/>
              <a:gd name="connsiteY4" fmla="*/ 484903 h 995824"/>
              <a:gd name="connsiteX5" fmla="*/ 400066 w 583653"/>
              <a:gd name="connsiteY5" fmla="*/ 693422 h 995824"/>
              <a:gd name="connsiteX6" fmla="*/ 247666 w 583653"/>
              <a:gd name="connsiteY6" fmla="*/ 514350 h 995824"/>
              <a:gd name="connsiteX7" fmla="*/ 234966 w 583653"/>
              <a:gd name="connsiteY7" fmla="*/ 361950 h 995824"/>
              <a:gd name="connsiteX8" fmla="*/ 466912 w 583653"/>
              <a:gd name="connsiteY8" fmla="*/ 221713 h 995824"/>
              <a:gd name="connsiteX9" fmla="*/ 292116 w 583653"/>
              <a:gd name="connsiteY9" fmla="*/ 0 h 995824"/>
              <a:gd name="connsiteX0" fmla="*/ 431816 w 583653"/>
              <a:gd name="connsiteY0" fmla="*/ 995172 h 995172"/>
              <a:gd name="connsiteX1" fmla="*/ 558816 w 583653"/>
              <a:gd name="connsiteY1" fmla="*/ 901700 h 995172"/>
              <a:gd name="connsiteX2" fmla="*/ 16 w 583653"/>
              <a:gd name="connsiteY2" fmla="*/ 538491 h 995172"/>
              <a:gd name="connsiteX3" fmla="*/ 539766 w 583653"/>
              <a:gd name="connsiteY3" fmla="*/ 484903 h 995172"/>
              <a:gd name="connsiteX4" fmla="*/ 400066 w 583653"/>
              <a:gd name="connsiteY4" fmla="*/ 693422 h 995172"/>
              <a:gd name="connsiteX5" fmla="*/ 247666 w 583653"/>
              <a:gd name="connsiteY5" fmla="*/ 514350 h 995172"/>
              <a:gd name="connsiteX6" fmla="*/ 234966 w 583653"/>
              <a:gd name="connsiteY6" fmla="*/ 361950 h 995172"/>
              <a:gd name="connsiteX7" fmla="*/ 466912 w 583653"/>
              <a:gd name="connsiteY7" fmla="*/ 221713 h 995172"/>
              <a:gd name="connsiteX8" fmla="*/ 292116 w 583653"/>
              <a:gd name="connsiteY8" fmla="*/ 0 h 995172"/>
              <a:gd name="connsiteX0" fmla="*/ 558816 w 558817"/>
              <a:gd name="connsiteY0" fmla="*/ 901700 h 901700"/>
              <a:gd name="connsiteX1" fmla="*/ 16 w 558817"/>
              <a:gd name="connsiteY1" fmla="*/ 538491 h 901700"/>
              <a:gd name="connsiteX2" fmla="*/ 539766 w 558817"/>
              <a:gd name="connsiteY2" fmla="*/ 484903 h 901700"/>
              <a:gd name="connsiteX3" fmla="*/ 400066 w 558817"/>
              <a:gd name="connsiteY3" fmla="*/ 693422 h 901700"/>
              <a:gd name="connsiteX4" fmla="*/ 247666 w 558817"/>
              <a:gd name="connsiteY4" fmla="*/ 514350 h 901700"/>
              <a:gd name="connsiteX5" fmla="*/ 234966 w 558817"/>
              <a:gd name="connsiteY5" fmla="*/ 361950 h 901700"/>
              <a:gd name="connsiteX6" fmla="*/ 466912 w 558817"/>
              <a:gd name="connsiteY6" fmla="*/ 221713 h 901700"/>
              <a:gd name="connsiteX7" fmla="*/ 292116 w 558817"/>
              <a:gd name="connsiteY7" fmla="*/ 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817" h="901700">
                <a:moveTo>
                  <a:pt x="558816" y="901700"/>
                </a:moveTo>
                <a:cubicBezTo>
                  <a:pt x="486849" y="825587"/>
                  <a:pt x="3191" y="607957"/>
                  <a:pt x="16" y="538491"/>
                </a:cubicBezTo>
                <a:cubicBezTo>
                  <a:pt x="-3159" y="469025"/>
                  <a:pt x="473091" y="459081"/>
                  <a:pt x="539766" y="484903"/>
                </a:cubicBezTo>
                <a:cubicBezTo>
                  <a:pt x="606441" y="510725"/>
                  <a:pt x="448749" y="688514"/>
                  <a:pt x="400066" y="693422"/>
                </a:cubicBezTo>
                <a:cubicBezTo>
                  <a:pt x="351383" y="698330"/>
                  <a:pt x="275183" y="569595"/>
                  <a:pt x="247666" y="514350"/>
                </a:cubicBezTo>
                <a:cubicBezTo>
                  <a:pt x="220149" y="459105"/>
                  <a:pt x="198425" y="410723"/>
                  <a:pt x="234966" y="361950"/>
                </a:cubicBezTo>
                <a:cubicBezTo>
                  <a:pt x="271507" y="313177"/>
                  <a:pt x="457387" y="282038"/>
                  <a:pt x="466912" y="221713"/>
                </a:cubicBezTo>
                <a:cubicBezTo>
                  <a:pt x="476437" y="161388"/>
                  <a:pt x="269217" y="120697"/>
                  <a:pt x="292116" y="0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6E9A90-5A9A-CA57-882C-67DB5B5FA0E5}"/>
              </a:ext>
            </a:extLst>
          </p:cNvPr>
          <p:cNvSpPr/>
          <p:nvPr/>
        </p:nvSpPr>
        <p:spPr>
          <a:xfrm>
            <a:off x="4356735" y="3687027"/>
            <a:ext cx="281058" cy="1476375"/>
          </a:xfrm>
          <a:custGeom>
            <a:avLst/>
            <a:gdLst>
              <a:gd name="connsiteX0" fmla="*/ 139700 w 281058"/>
              <a:gd name="connsiteY0" fmla="*/ 1476375 h 1476375"/>
              <a:gd name="connsiteX1" fmla="*/ 133350 w 281058"/>
              <a:gd name="connsiteY1" fmla="*/ 1330325 h 1476375"/>
              <a:gd name="connsiteX2" fmla="*/ 187325 w 281058"/>
              <a:gd name="connsiteY2" fmla="*/ 1381125 h 1476375"/>
              <a:gd name="connsiteX3" fmla="*/ 279400 w 281058"/>
              <a:gd name="connsiteY3" fmla="*/ 1295400 h 1476375"/>
              <a:gd name="connsiteX4" fmla="*/ 101600 w 281058"/>
              <a:gd name="connsiteY4" fmla="*/ 1225550 h 1476375"/>
              <a:gd name="connsiteX5" fmla="*/ 174625 w 281058"/>
              <a:gd name="connsiteY5" fmla="*/ 1057275 h 1476375"/>
              <a:gd name="connsiteX6" fmla="*/ 136525 w 281058"/>
              <a:gd name="connsiteY6" fmla="*/ 879475 h 1476375"/>
              <a:gd name="connsiteX7" fmla="*/ 92075 w 281058"/>
              <a:gd name="connsiteY7" fmla="*/ 730250 h 1476375"/>
              <a:gd name="connsiteX8" fmla="*/ 152400 w 281058"/>
              <a:gd name="connsiteY8" fmla="*/ 288925 h 1476375"/>
              <a:gd name="connsiteX9" fmla="*/ 0 w 281058"/>
              <a:gd name="connsiteY9" fmla="*/ 0 h 1476375"/>
              <a:gd name="connsiteX0" fmla="*/ 139700 w 281058"/>
              <a:gd name="connsiteY0" fmla="*/ 1476375 h 1476375"/>
              <a:gd name="connsiteX1" fmla="*/ 133350 w 281058"/>
              <a:gd name="connsiteY1" fmla="*/ 1330325 h 1476375"/>
              <a:gd name="connsiteX2" fmla="*/ 187325 w 281058"/>
              <a:gd name="connsiteY2" fmla="*/ 1381125 h 1476375"/>
              <a:gd name="connsiteX3" fmla="*/ 279400 w 281058"/>
              <a:gd name="connsiteY3" fmla="*/ 1295400 h 1476375"/>
              <a:gd name="connsiteX4" fmla="*/ 101600 w 281058"/>
              <a:gd name="connsiteY4" fmla="*/ 1225550 h 1476375"/>
              <a:gd name="connsiteX5" fmla="*/ 174625 w 281058"/>
              <a:gd name="connsiteY5" fmla="*/ 1057275 h 1476375"/>
              <a:gd name="connsiteX6" fmla="*/ 152400 w 281058"/>
              <a:gd name="connsiteY6" fmla="*/ 882650 h 1476375"/>
              <a:gd name="connsiteX7" fmla="*/ 92075 w 281058"/>
              <a:gd name="connsiteY7" fmla="*/ 730250 h 1476375"/>
              <a:gd name="connsiteX8" fmla="*/ 152400 w 281058"/>
              <a:gd name="connsiteY8" fmla="*/ 288925 h 1476375"/>
              <a:gd name="connsiteX9" fmla="*/ 0 w 281058"/>
              <a:gd name="connsiteY9" fmla="*/ 0 h 1476375"/>
              <a:gd name="connsiteX0" fmla="*/ 139700 w 281058"/>
              <a:gd name="connsiteY0" fmla="*/ 1476375 h 1476375"/>
              <a:gd name="connsiteX1" fmla="*/ 133350 w 281058"/>
              <a:gd name="connsiteY1" fmla="*/ 1330325 h 1476375"/>
              <a:gd name="connsiteX2" fmla="*/ 187325 w 281058"/>
              <a:gd name="connsiteY2" fmla="*/ 1381125 h 1476375"/>
              <a:gd name="connsiteX3" fmla="*/ 279400 w 281058"/>
              <a:gd name="connsiteY3" fmla="*/ 1295400 h 1476375"/>
              <a:gd name="connsiteX4" fmla="*/ 101600 w 281058"/>
              <a:gd name="connsiteY4" fmla="*/ 1225550 h 1476375"/>
              <a:gd name="connsiteX5" fmla="*/ 174625 w 281058"/>
              <a:gd name="connsiteY5" fmla="*/ 1057275 h 1476375"/>
              <a:gd name="connsiteX6" fmla="*/ 92075 w 281058"/>
              <a:gd name="connsiteY6" fmla="*/ 730250 h 1476375"/>
              <a:gd name="connsiteX7" fmla="*/ 152400 w 281058"/>
              <a:gd name="connsiteY7" fmla="*/ 288925 h 1476375"/>
              <a:gd name="connsiteX8" fmla="*/ 0 w 281058"/>
              <a:gd name="connsiteY8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58" h="1476375">
                <a:moveTo>
                  <a:pt x="139700" y="1476375"/>
                </a:moveTo>
                <a:cubicBezTo>
                  <a:pt x="132556" y="1411287"/>
                  <a:pt x="125413" y="1346200"/>
                  <a:pt x="133350" y="1330325"/>
                </a:cubicBezTo>
                <a:cubicBezTo>
                  <a:pt x="141287" y="1314450"/>
                  <a:pt x="162983" y="1386946"/>
                  <a:pt x="187325" y="1381125"/>
                </a:cubicBezTo>
                <a:cubicBezTo>
                  <a:pt x="211667" y="1375304"/>
                  <a:pt x="293687" y="1321329"/>
                  <a:pt x="279400" y="1295400"/>
                </a:cubicBezTo>
                <a:cubicBezTo>
                  <a:pt x="265113" y="1269471"/>
                  <a:pt x="119062" y="1265237"/>
                  <a:pt x="101600" y="1225550"/>
                </a:cubicBezTo>
                <a:cubicBezTo>
                  <a:pt x="84137" y="1185862"/>
                  <a:pt x="176212" y="1139825"/>
                  <a:pt x="174625" y="1057275"/>
                </a:cubicBezTo>
                <a:cubicBezTo>
                  <a:pt x="173038" y="974725"/>
                  <a:pt x="95779" y="858308"/>
                  <a:pt x="92075" y="730250"/>
                </a:cubicBezTo>
                <a:cubicBezTo>
                  <a:pt x="92075" y="631296"/>
                  <a:pt x="167746" y="410633"/>
                  <a:pt x="152400" y="288925"/>
                </a:cubicBezTo>
                <a:cubicBezTo>
                  <a:pt x="137054" y="167217"/>
                  <a:pt x="0" y="0"/>
                  <a:pt x="0" y="0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E94408-2EA7-C7F2-DF6B-E141071A997A}"/>
              </a:ext>
            </a:extLst>
          </p:cNvPr>
          <p:cNvSpPr/>
          <p:nvPr/>
        </p:nvSpPr>
        <p:spPr>
          <a:xfrm>
            <a:off x="4134630" y="3768711"/>
            <a:ext cx="84280" cy="84280"/>
          </a:xfrm>
          <a:prstGeom prst="ellipse">
            <a:avLst/>
          </a:prstGeom>
          <a:solidFill>
            <a:srgbClr val="52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ceptually Uniform Sequential colormaps">
            <a:extLst>
              <a:ext uri="{FF2B5EF4-FFF2-40B4-BE49-F238E27FC236}">
                <a16:creationId xmlns:a16="http://schemas.microsoft.com/office/drawing/2014/main" id="{0E98E09D-D71B-2A4D-1DA6-62F8D89CE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2" t="62500" b="22971"/>
          <a:stretch/>
        </p:blipFill>
        <p:spPr bwMode="auto">
          <a:xfrm>
            <a:off x="753681" y="1194922"/>
            <a:ext cx="11170724" cy="4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BBAA7D0-0611-6A50-E049-7C9814F3F69C}"/>
              </a:ext>
            </a:extLst>
          </p:cNvPr>
          <p:cNvSpPr/>
          <p:nvPr/>
        </p:nvSpPr>
        <p:spPr>
          <a:xfrm>
            <a:off x="3721011" y="4247089"/>
            <a:ext cx="84280" cy="84280"/>
          </a:xfrm>
          <a:prstGeom prst="ellipse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CC4ADB-F3FF-842F-9401-31EBAA97DC73}"/>
              </a:ext>
            </a:extLst>
          </p:cNvPr>
          <p:cNvSpPr/>
          <p:nvPr/>
        </p:nvSpPr>
        <p:spPr>
          <a:xfrm>
            <a:off x="4260375" y="4755461"/>
            <a:ext cx="84280" cy="84280"/>
          </a:xfrm>
          <a:prstGeom prst="ellipse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ADCFF9-BB76-3DA4-E5DB-7C651B90B1D4}"/>
              </a:ext>
            </a:extLst>
          </p:cNvPr>
          <p:cNvSpPr/>
          <p:nvPr/>
        </p:nvSpPr>
        <p:spPr>
          <a:xfrm>
            <a:off x="4748302" y="3777332"/>
            <a:ext cx="84280" cy="84280"/>
          </a:xfrm>
          <a:prstGeom prst="ellipse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7AF3AA-2DBD-79C7-E53A-22590A5AF335}"/>
              </a:ext>
            </a:extLst>
          </p:cNvPr>
          <p:cNvSpPr/>
          <p:nvPr/>
        </p:nvSpPr>
        <p:spPr>
          <a:xfrm>
            <a:off x="3743399" y="3861612"/>
            <a:ext cx="84280" cy="84280"/>
          </a:xfrm>
          <a:prstGeom prst="ellipse">
            <a:avLst/>
          </a:prstGeom>
          <a:solidFill>
            <a:srgbClr val="52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416B52-4F5C-A224-5C0F-E6CBE5D3D370}"/>
              </a:ext>
            </a:extLst>
          </p:cNvPr>
          <p:cNvSpPr/>
          <p:nvPr/>
        </p:nvSpPr>
        <p:spPr>
          <a:xfrm>
            <a:off x="4560272" y="4630386"/>
            <a:ext cx="84280" cy="84280"/>
          </a:xfrm>
          <a:prstGeom prst="ellipse">
            <a:avLst/>
          </a:prstGeom>
          <a:solidFill>
            <a:srgbClr val="52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AFDF21-60EF-E9A5-22BA-8840ED7E405A}"/>
              </a:ext>
            </a:extLst>
          </p:cNvPr>
          <p:cNvSpPr/>
          <p:nvPr/>
        </p:nvSpPr>
        <p:spPr>
          <a:xfrm>
            <a:off x="4092886" y="4314405"/>
            <a:ext cx="84280" cy="84280"/>
          </a:xfrm>
          <a:prstGeom prst="ellipse">
            <a:avLst/>
          </a:prstGeom>
          <a:solidFill>
            <a:srgbClr val="52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45183C-9085-4270-7B69-FA9BF9453A24}"/>
              </a:ext>
            </a:extLst>
          </p:cNvPr>
          <p:cNvSpPr/>
          <p:nvPr/>
        </p:nvSpPr>
        <p:spPr>
          <a:xfrm>
            <a:off x="5054006" y="3953727"/>
            <a:ext cx="84280" cy="84280"/>
          </a:xfrm>
          <a:prstGeom prst="ellipse">
            <a:avLst/>
          </a:prstGeom>
          <a:solidFill>
            <a:srgbClr val="52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235EC7-10F1-DDC1-4B0D-DD575EFCC1EE}"/>
              </a:ext>
            </a:extLst>
          </p:cNvPr>
          <p:cNvSpPr/>
          <p:nvPr/>
        </p:nvSpPr>
        <p:spPr>
          <a:xfrm>
            <a:off x="3700180" y="4646781"/>
            <a:ext cx="84280" cy="84280"/>
          </a:xfrm>
          <a:prstGeom prst="ellipse">
            <a:avLst/>
          </a:prstGeom>
          <a:solidFill>
            <a:srgbClr val="52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682033-4807-E07B-7971-AF565C78CA74}"/>
              </a:ext>
            </a:extLst>
          </p:cNvPr>
          <p:cNvSpPr/>
          <p:nvPr/>
        </p:nvSpPr>
        <p:spPr>
          <a:xfrm>
            <a:off x="3543300" y="5163401"/>
            <a:ext cx="1706880" cy="10224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708E2A-3282-8B2B-C621-C67C0B4863D8}"/>
              </a:ext>
            </a:extLst>
          </p:cNvPr>
          <p:cNvSpPr/>
          <p:nvPr/>
        </p:nvSpPr>
        <p:spPr>
          <a:xfrm>
            <a:off x="4962975" y="4797601"/>
            <a:ext cx="84280" cy="84280"/>
          </a:xfrm>
          <a:prstGeom prst="ellipse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6E0397-5C5E-AA66-C713-C6E70A43531B}"/>
              </a:ext>
            </a:extLst>
          </p:cNvPr>
          <p:cNvSpPr/>
          <p:nvPr/>
        </p:nvSpPr>
        <p:spPr>
          <a:xfrm>
            <a:off x="3678011" y="4924681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2EBD7F-256A-AB8A-91F5-E5187A500976}"/>
              </a:ext>
            </a:extLst>
          </p:cNvPr>
          <p:cNvSpPr/>
          <p:nvPr/>
        </p:nvSpPr>
        <p:spPr>
          <a:xfrm>
            <a:off x="4006885" y="4626147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EC9A78-3648-3F83-BB6E-F7AAC230ED55}"/>
              </a:ext>
            </a:extLst>
          </p:cNvPr>
          <p:cNvSpPr/>
          <p:nvPr/>
        </p:nvSpPr>
        <p:spPr>
          <a:xfrm>
            <a:off x="4516234" y="4314405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F475A9-8F4F-805E-C443-3CB76BBD58FE}"/>
              </a:ext>
            </a:extLst>
          </p:cNvPr>
          <p:cNvSpPr/>
          <p:nvPr/>
        </p:nvSpPr>
        <p:spPr>
          <a:xfrm>
            <a:off x="4260375" y="4919064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6BCE6D-6EDF-566B-DFCE-253BF9CDEB5C}"/>
              </a:ext>
            </a:extLst>
          </p:cNvPr>
          <p:cNvSpPr/>
          <p:nvPr/>
        </p:nvSpPr>
        <p:spPr>
          <a:xfrm>
            <a:off x="4748815" y="4461690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5D0484-6797-C39D-0BE5-F65CA2B2CB57}"/>
              </a:ext>
            </a:extLst>
          </p:cNvPr>
          <p:cNvSpPr/>
          <p:nvPr/>
        </p:nvSpPr>
        <p:spPr>
          <a:xfrm>
            <a:off x="4319887" y="3899879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D55966-6E3A-3343-ED49-FD2199C990C5}"/>
              </a:ext>
            </a:extLst>
          </p:cNvPr>
          <p:cNvSpPr/>
          <p:nvPr/>
        </p:nvSpPr>
        <p:spPr>
          <a:xfrm>
            <a:off x="5060627" y="4165818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4A43E8-2C2A-AB16-A78E-860064862285}"/>
              </a:ext>
            </a:extLst>
          </p:cNvPr>
          <p:cNvSpPr/>
          <p:nvPr/>
        </p:nvSpPr>
        <p:spPr>
          <a:xfrm>
            <a:off x="3904256" y="4421317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E2B047-F6DD-7A62-F836-0BFCDFC92C65}"/>
              </a:ext>
            </a:extLst>
          </p:cNvPr>
          <p:cNvSpPr/>
          <p:nvPr/>
        </p:nvSpPr>
        <p:spPr>
          <a:xfrm>
            <a:off x="4998275" y="4432739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6F5864-16EA-ABDE-A22B-F9ABF4A9145A}"/>
              </a:ext>
            </a:extLst>
          </p:cNvPr>
          <p:cNvSpPr/>
          <p:nvPr/>
        </p:nvSpPr>
        <p:spPr>
          <a:xfrm>
            <a:off x="3863036" y="5039132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A427030-094C-5B0D-17BB-96BB49BAB6B5}"/>
              </a:ext>
            </a:extLst>
          </p:cNvPr>
          <p:cNvSpPr/>
          <p:nvPr/>
        </p:nvSpPr>
        <p:spPr>
          <a:xfrm>
            <a:off x="4369646" y="4600597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3E2E4D-BABB-ABA4-14A4-E5EB563C760A}"/>
              </a:ext>
            </a:extLst>
          </p:cNvPr>
          <p:cNvSpPr/>
          <p:nvPr/>
        </p:nvSpPr>
        <p:spPr>
          <a:xfrm>
            <a:off x="3637244" y="4077813"/>
            <a:ext cx="86001" cy="86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043AC4-F9CA-A6D0-8DFB-A60A76D9AA7B}"/>
              </a:ext>
            </a:extLst>
          </p:cNvPr>
          <p:cNvSpPr/>
          <p:nvPr/>
        </p:nvSpPr>
        <p:spPr>
          <a:xfrm>
            <a:off x="4593077" y="4078673"/>
            <a:ext cx="84280" cy="84280"/>
          </a:xfrm>
          <a:prstGeom prst="ellipse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DF2CBD5-2976-43DC-C8C7-3CABDB9ECFB6}"/>
              </a:ext>
            </a:extLst>
          </p:cNvPr>
          <p:cNvSpPr/>
          <p:nvPr/>
        </p:nvSpPr>
        <p:spPr>
          <a:xfrm>
            <a:off x="4865160" y="4295317"/>
            <a:ext cx="84280" cy="84280"/>
          </a:xfrm>
          <a:prstGeom prst="ellipse">
            <a:avLst/>
          </a:prstGeom>
          <a:solidFill>
            <a:srgbClr val="F9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85D3D1-1E36-E1AE-761C-0CBFC5F0E1EB}"/>
              </a:ext>
            </a:extLst>
          </p:cNvPr>
          <p:cNvSpPr/>
          <p:nvPr/>
        </p:nvSpPr>
        <p:spPr>
          <a:xfrm>
            <a:off x="4890566" y="4594822"/>
            <a:ext cx="84280" cy="84280"/>
          </a:xfrm>
          <a:prstGeom prst="ellipse">
            <a:avLst/>
          </a:prstGeom>
          <a:solidFill>
            <a:srgbClr val="52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</cp:revision>
  <dcterms:created xsi:type="dcterms:W3CDTF">2022-11-03T22:46:52Z</dcterms:created>
  <dcterms:modified xsi:type="dcterms:W3CDTF">2022-11-03T22:58:16Z</dcterms:modified>
</cp:coreProperties>
</file>