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27967-76D4-407B-4D6A-3E0626FF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approach—Blended NFL/NFH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Autofit/>
          </a:bodyPr>
          <a:lstStyle/>
          <a:p>
            <a:r>
              <a:rPr lang="en-US" sz="3600" dirty="0"/>
              <a:t>New approach—maintain similar NFL and NFH volume</a:t>
            </a:r>
          </a:p>
        </p:txBody>
      </p:sp>
    </p:spTree>
    <p:extLst>
      <p:ext uri="{BB962C8B-B14F-4D97-AF65-F5344CB8AC3E}">
        <p14:creationId xmlns:p14="http://schemas.microsoft.com/office/powerpoint/2010/main" val="28494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299201" y="3917909"/>
            <a:ext cx="562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 fit; if not, the current best one should be close enough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299201" y="5233465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398184"/>
            <a:ext cx="1812926" cy="621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5" y="1214501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 03/31</vt:lpstr>
      <vt:lpstr>Original approach—Pure NFL/NFH</vt:lpstr>
      <vt:lpstr>Original approach—Blended NFL/NFH</vt:lpstr>
      <vt:lpstr>New approach—maintain similar NFL and NFH volume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8</cp:revision>
  <dcterms:created xsi:type="dcterms:W3CDTF">2023-03-30T23:16:05Z</dcterms:created>
  <dcterms:modified xsi:type="dcterms:W3CDTF">2023-03-31T00:07:13Z</dcterms:modified>
</cp:coreProperties>
</file>