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Chosen for best agreement with experimentally measured heights: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=0.60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phospho H,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0.15 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Thresh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−04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blipFill>
                <a:blip r:embed="rId3"/>
                <a:stretch>
                  <a:fillRect l="-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(Unmodified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F27854-0A61-66F9-AB49-CEAA03F4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2" y="1193799"/>
            <a:ext cx="3176403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1E15017-8469-3FD0-D97F-AF796685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1739371"/>
            <a:ext cx="999596" cy="76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ACC492C-3835-AA2E-89E0-7A11DC2D5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4711163"/>
            <a:ext cx="2890836" cy="7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9E792D6-B04F-1A3F-DAB9-DE64D902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5300569"/>
            <a:ext cx="2890836" cy="7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D00E73D2-C3FF-3391-F520-0DA59201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2" y="3308358"/>
            <a:ext cx="2475316" cy="76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A6227-EEBA-1B6C-FC3C-579395770F24}"/>
              </a:ext>
            </a:extLst>
          </p:cNvPr>
          <p:cNvSpPr txBox="1"/>
          <p:nvPr/>
        </p:nvSpPr>
        <p:spPr>
          <a:xfrm>
            <a:off x="7569199" y="330835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Bimodal (peaks at Block 3 &amp; 7) charge distribution creates shoulder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BF1C9-9EAB-2DF5-1CED-72F0D2642624}"/>
              </a:ext>
            </a:extLst>
          </p:cNvPr>
          <p:cNvSpPr txBox="1"/>
          <p:nvPr/>
        </p:nvSpPr>
        <p:spPr>
          <a:xfrm>
            <a:off x="7569199" y="1860895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Progressively increasing charge distribution extends tail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41F8-2358-7661-3C75-989B16EB036E}"/>
              </a:ext>
            </a:extLst>
          </p:cNvPr>
          <p:cNvSpPr txBox="1"/>
          <p:nvPr/>
        </p:nvSpPr>
        <p:spPr>
          <a:xfrm>
            <a:off x="7569199" y="4934856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</a:t>
            </a:r>
            <a:r>
              <a:rPr lang="en-US" sz="1400" dirty="0" err="1"/>
              <a:t>phospho</a:t>
            </a:r>
            <a:r>
              <a:rPr lang="en-US" sz="1400" dirty="0"/>
              <a:t> nearly net-neutral charge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DD4C-7314-17D9-B27A-85354898E853}"/>
              </a:ext>
            </a:extLst>
          </p:cNvPr>
          <p:cNvSpPr txBox="1"/>
          <p:nvPr/>
        </p:nvSpPr>
        <p:spPr>
          <a:xfrm>
            <a:off x="7569199" y="5319924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2 repels </a:t>
            </a:r>
            <a:r>
              <a:rPr lang="en-US" sz="1400" dirty="0" err="1"/>
              <a:t>phospho</a:t>
            </a:r>
            <a:r>
              <a:rPr lang="en-US" sz="1400" dirty="0"/>
              <a:t>. Block 3 (KSP units), preventing total collapse of outer layer</a:t>
            </a:r>
          </a:p>
        </p:txBody>
      </p:sp>
    </p:spTree>
    <p:extLst>
      <p:ext uri="{BB962C8B-B14F-4D97-AF65-F5344CB8AC3E}">
        <p14:creationId xmlns:p14="http://schemas.microsoft.com/office/powerpoint/2010/main" val="25253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759BE8-A592-5104-08D6-5B1F264E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2" y="1210731"/>
            <a:ext cx="3254128" cy="51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5B5A2-4BDA-3885-7E9E-79C4E648DFFB}"/>
              </a:ext>
            </a:extLst>
          </p:cNvPr>
          <p:cNvSpPr txBox="1"/>
          <p:nvPr/>
        </p:nvSpPr>
        <p:spPr>
          <a:xfrm>
            <a:off x="431800" y="6455114"/>
            <a:ext cx="92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Densities normalized to compare different proteins on same plot</a:t>
            </a:r>
          </a:p>
        </p:txBody>
      </p:sp>
    </p:spTree>
    <p:extLst>
      <p:ext uri="{BB962C8B-B14F-4D97-AF65-F5344CB8AC3E}">
        <p14:creationId xmlns:p14="http://schemas.microsoft.com/office/powerpoint/2010/main" val="35076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2698</TotalTime>
  <Words>296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Problem</vt:lpstr>
      <vt:lpstr>Model</vt:lpstr>
      <vt:lpstr>Treatment of Sequences</vt:lpstr>
      <vt:lpstr>Coarse-grained Distributions (1 of 2)</vt:lpstr>
      <vt:lpstr>Coarse-grained Distributions (2 of 2)</vt:lpstr>
      <vt:lpstr>Agreement with AFM-measured heights</vt:lpstr>
      <vt:lpstr>Effect of Sequence on Morphology (Unmodified proteins)</vt:lpstr>
      <vt:lpstr>Effect of Sequence on Morphology (Modified proteins)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25</cp:revision>
  <dcterms:created xsi:type="dcterms:W3CDTF">2023-12-14T00:46:32Z</dcterms:created>
  <dcterms:modified xsi:type="dcterms:W3CDTF">2024-04-08T19:10:02Z</dcterms:modified>
</cp:coreProperties>
</file>