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sz="3600" dirty="0"/>
              <a:t>Counterion only validations </a:t>
            </a:r>
            <a:r>
              <a:rPr lang="en-US" sz="2400" dirty="0"/>
              <a:t>(</a:t>
            </a:r>
            <a:r>
              <a:rPr lang="en-US" sz="2400" dirty="0" err="1"/>
              <a:t>nbc</a:t>
            </a:r>
            <a:r>
              <a:rPr lang="en-US" sz="2400" dirty="0"/>
              <a:t> both, </a:t>
            </a:r>
            <a:r>
              <a:rPr lang="en-US" sz="2400" dirty="0" err="1"/>
              <a:t>dbc</a:t>
            </a:r>
            <a:r>
              <a:rPr lang="en-US" sz="2400" dirty="0"/>
              <a:t> at some point)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92" y="3743313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908183" y="4432218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8627B-C1B6-B604-13A7-B14986EE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164" y="6303092"/>
            <a:ext cx="2743200" cy="365125"/>
          </a:xfrm>
        </p:spPr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F78EB8-B0E6-ED7E-FD7C-87E7E8FB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4" y="1854593"/>
            <a:ext cx="3146893" cy="20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77FBE4-4387-8AA8-5D98-5B187A26BCB7}"/>
              </a:ext>
            </a:extLst>
          </p:cNvPr>
          <p:cNvSpPr txBox="1"/>
          <p:nvPr/>
        </p:nvSpPr>
        <p:spPr>
          <a:xfrm>
            <a:off x="547846" y="1485261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-1 e-20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8D7E-7298-7D11-0EAB-6B36B5E2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92" y="1845953"/>
            <a:ext cx="3006180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A71D96-3286-3D2A-4B06-A932304BD988}"/>
              </a:ext>
            </a:extLst>
          </p:cNvPr>
          <p:cNvSpPr txBox="1"/>
          <p:nvPr/>
        </p:nvSpPr>
        <p:spPr>
          <a:xfrm>
            <a:off x="3608823" y="149155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-5 e-20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776D8A-C559-3A98-1953-5479FFCF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072" y="1845953"/>
            <a:ext cx="3053085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F85A2-D6B2-F701-0AB5-6D4B3E209F8D}"/>
              </a:ext>
            </a:extLst>
          </p:cNvPr>
          <p:cNvSpPr txBox="1"/>
          <p:nvPr/>
        </p:nvSpPr>
        <p:spPr>
          <a:xfrm>
            <a:off x="6711528" y="1453035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-10 e-20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EA80948-8B2E-1FF3-F45D-BD328294E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205" y="1845953"/>
            <a:ext cx="2929426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6EB2AB-EE85-6834-099D-43645F0C31B8}"/>
              </a:ext>
            </a:extLst>
          </p:cNvPr>
          <p:cNvSpPr txBox="1"/>
          <p:nvPr/>
        </p:nvSpPr>
        <p:spPr>
          <a:xfrm>
            <a:off x="9814233" y="1485261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-20 e-20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975A7-82F8-4FA9-9C2F-5B1FE05473F0}"/>
              </a:ext>
            </a:extLst>
          </p:cNvPr>
          <p:cNvSpPr txBox="1"/>
          <p:nvPr/>
        </p:nvSpPr>
        <p:spPr>
          <a:xfrm>
            <a:off x="4896747" y="38260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PB ONLY with DBC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0B023019-8668-7B14-C5E5-56F03FF1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157" y="3919947"/>
            <a:ext cx="2926134" cy="206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0A981B0F-8E19-F73B-5EA9-4F34219AC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978" y="3895091"/>
            <a:ext cx="3053830" cy="207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BFCEF9B6-381E-8CBD-DCA3-03F52DE14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190" y="3880143"/>
            <a:ext cx="3049585" cy="210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0C5858-8FDE-FE96-B95C-49A5B810C475}"/>
              </a:ext>
            </a:extLst>
          </p:cNvPr>
          <p:cNvSpPr txBox="1"/>
          <p:nvPr/>
        </p:nvSpPr>
        <p:spPr>
          <a:xfrm>
            <a:off x="2322831" y="5995315"/>
            <a:ext cx="461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Linear divergence instead of log divergence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8809B4B-C788-EEB0-FB80-D308DDA2A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" y="3862865"/>
            <a:ext cx="3146894" cy="206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44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780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 validations (nbc both, dbc at some point)</vt:lpstr>
      <vt:lpstr>Prelim results (20240906)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64</cp:revision>
  <dcterms:created xsi:type="dcterms:W3CDTF">2022-03-28T18:43:16Z</dcterms:created>
  <dcterms:modified xsi:type="dcterms:W3CDTF">2024-09-25T20:12:09Z</dcterms:modified>
</cp:coreProperties>
</file>