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A841C7-4DF7-A4C0-5D1F-CD003DA9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7" y="1789300"/>
            <a:ext cx="4313704" cy="31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0E29D-7A55-5006-F3FD-A719413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lines on density profiles (each component)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1AAD3-B1D8-4C97-007C-4986F49C6ECF}"/>
              </a:ext>
            </a:extLst>
          </p:cNvPr>
          <p:cNvCxnSpPr/>
          <p:nvPr/>
        </p:nvCxnSpPr>
        <p:spPr>
          <a:xfrm flipH="1">
            <a:off x="2841811" y="3027817"/>
            <a:ext cx="717177" cy="753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A93D8-E6C4-BCBE-B98A-D85E0D7553B0}"/>
              </a:ext>
            </a:extLst>
          </p:cNvPr>
          <p:cNvSpPr txBox="1"/>
          <p:nvPr/>
        </p:nvSpPr>
        <p:spPr>
          <a:xfrm>
            <a:off x="2680447" y="2641073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(density of NFM + NFL)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35DA9-42FD-1307-A73C-78AD44EB99BA}"/>
              </a:ext>
            </a:extLst>
          </p:cNvPr>
          <p:cNvCxnSpPr>
            <a:cxnSpLocks/>
          </p:cNvCxnSpPr>
          <p:nvPr/>
        </p:nvCxnSpPr>
        <p:spPr>
          <a:xfrm flipH="1">
            <a:off x="5925671" y="2312671"/>
            <a:ext cx="8695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8B7048-6194-0404-4B84-D788AEAF4A44}"/>
              </a:ext>
            </a:extLst>
          </p:cNvPr>
          <p:cNvSpPr txBox="1"/>
          <p:nvPr/>
        </p:nvSpPr>
        <p:spPr>
          <a:xfrm>
            <a:off x="6931397" y="1995613"/>
            <a:ext cx="408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Grafting density of each subunit (here, M = 0.015 c/nm2 &amp; L = 0.015 c/nm2)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9E239-1005-9AED-D742-4AC99E420237}"/>
              </a:ext>
            </a:extLst>
          </p:cNvPr>
          <p:cNvCxnSpPr>
            <a:cxnSpLocks/>
          </p:cNvCxnSpPr>
          <p:nvPr/>
        </p:nvCxnSpPr>
        <p:spPr>
          <a:xfrm flipV="1">
            <a:off x="1524000" y="3825675"/>
            <a:ext cx="986118" cy="241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D4CFA9-4DDF-0504-BC50-AF35A686317A}"/>
              </a:ext>
            </a:extLst>
          </p:cNvPr>
          <p:cNvSpPr txBox="1"/>
          <p:nvPr/>
        </p:nvSpPr>
        <p:spPr>
          <a:xfrm>
            <a:off x="304799" y="4045981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31C30-EF3E-F05B-F8D4-66B1364EF6C5}"/>
              </a:ext>
            </a:extLst>
          </p:cNvPr>
          <p:cNvSpPr txBox="1"/>
          <p:nvPr/>
        </p:nvSpPr>
        <p:spPr>
          <a:xfrm>
            <a:off x="2335305" y="490607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8D4C9-FC11-C2FD-7348-C849F7318DE7}"/>
              </a:ext>
            </a:extLst>
          </p:cNvPr>
          <p:cNvCxnSpPr>
            <a:cxnSpLocks/>
          </p:cNvCxnSpPr>
          <p:nvPr/>
        </p:nvCxnSpPr>
        <p:spPr>
          <a:xfrm flipV="1">
            <a:off x="3015782" y="4172696"/>
            <a:ext cx="0" cy="6659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FDF8C-B2FC-C9ED-1B42-CE0B78A98731}"/>
              </a:ext>
            </a:extLst>
          </p:cNvPr>
          <p:cNvSpPr txBox="1"/>
          <p:nvPr/>
        </p:nvSpPr>
        <p:spPr>
          <a:xfrm>
            <a:off x="6545077" y="3069188"/>
            <a:ext cx="5262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line =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lines =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I can make these more clear in future plots depending on how many distributions are included in each plot</a:t>
            </a:r>
          </a:p>
          <a:p>
            <a:endParaRPr lang="en-US" dirty="0"/>
          </a:p>
          <a:p>
            <a:r>
              <a:rPr lang="en-US" dirty="0"/>
              <a:t>NFH has far more total volume, so the other components’ density distributions in the following plots may be hardly visible</a:t>
            </a:r>
          </a:p>
        </p:txBody>
      </p:sp>
    </p:spTree>
    <p:extLst>
      <p:ext uri="{BB962C8B-B14F-4D97-AF65-F5344CB8AC3E}">
        <p14:creationId xmlns:p14="http://schemas.microsoft.com/office/powerpoint/2010/main" val="24497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>
            <a:extLst>
              <a:ext uri="{FF2B5EF4-FFF2-40B4-BE49-F238E27FC236}">
                <a16:creationId xmlns:a16="http://schemas.microsoft.com/office/drawing/2014/main" id="{D92A5E9F-9133-CEA9-6D6D-820EE446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6" y="675212"/>
            <a:ext cx="2658255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BE0FA971-16E6-E485-0409-CD5244B3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659583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D727A2A-A366-D358-B7E7-90488C15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3" y="659582"/>
            <a:ext cx="2658256" cy="2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1A3A6-34A2-6ACB-0208-C9B5E84420F5}"/>
              </a:ext>
            </a:extLst>
          </p:cNvPr>
          <p:cNvSpPr txBox="1"/>
          <p:nvPr/>
        </p:nvSpPr>
        <p:spPr>
          <a:xfrm>
            <a:off x="1494366" y="128976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NFH:NFL;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67C91F-68E9-1A2D-097A-AEB3B64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65" y="659418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054E07-BBA3-EAE4-B0DD-47981F01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03" y="4664425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80B5120-4C0A-2DF1-1EAC-BBFC9F7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84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B2BC1F0-998B-E4E7-E602-53FD3B17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12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E881992-92BA-B255-1647-E01A263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3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B5636CE6-5B9C-F067-2B35-722EA9EC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5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B6F721E1-9F52-6ED2-DC52-DA228589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97" y="2592708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72D1162A-B9B7-D210-B0DF-FEEB5CA7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EF41DD0F-3CEF-556F-7862-CB604748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4" y="2592708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0" name="Picture 28">
            <a:extLst>
              <a:ext uri="{FF2B5EF4-FFF2-40B4-BE49-F238E27FC236}">
                <a16:creationId xmlns:a16="http://schemas.microsoft.com/office/drawing/2014/main" id="{DA683D91-6D1B-FFC1-38FA-A53602C1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68" y="809375"/>
            <a:ext cx="2633917" cy="22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A4FBC6A-2272-C7E0-3918-CB963C89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6" y="812201"/>
            <a:ext cx="2633915" cy="2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C518E6-980C-A629-3BAF-98EA6AAED8B9}"/>
              </a:ext>
            </a:extLst>
          </p:cNvPr>
          <p:cNvSpPr txBox="1"/>
          <p:nvPr/>
        </p:nvSpPr>
        <p:spPr>
          <a:xfrm>
            <a:off x="1494366" y="213039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err="1"/>
              <a:t>pNFH:NFL</a:t>
            </a:r>
            <a:r>
              <a:rPr lang="en-US" dirty="0"/>
              <a:t>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[(0.6, 0.15), (0.6, 0.05)]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BC63E-AF7F-CFA3-D89D-CA98C2EB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7" y="4796699"/>
            <a:ext cx="2777551" cy="20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F7B615-89DF-B4FD-D22C-E5F32009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7" y="2724981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3BAD72-4CF5-023A-6258-0EC96691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28" y="4796699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2BE2D6C-DC3B-B5F6-6A56-085CB0B5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397" y="821346"/>
            <a:ext cx="2633915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9558B97-2657-04BE-6E6A-61D3D71D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396" y="2728916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F5180D7-4E24-2060-64BC-F2501F73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763085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81F7714-6F43-6F8C-87BF-EA818CAF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16" y="821346"/>
            <a:ext cx="2633916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E727738D-F24F-3231-F40F-533C67649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16" y="272498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72628233-7306-B890-069C-5FF1E6203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627" y="4763084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6C43A136-011D-BD4F-AB43-197E09E9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70" y="272498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A8CE6-2846-7F40-35C7-3420E5735C13}"/>
              </a:ext>
            </a:extLst>
          </p:cNvPr>
          <p:cNvSpPr txBox="1"/>
          <p:nvPr/>
        </p:nvSpPr>
        <p:spPr>
          <a:xfrm>
            <a:off x="1494366" y="269522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NFM:NFL;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E7D464-0304-2AA8-5596-8D453F29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378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192E39-0831-4D6A-C904-8951E54C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44" y="3429000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025C30B-25B2-81D7-B981-0A209D74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62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6668E61-F277-B031-6A9B-910AF21E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51" y="3429000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BFB64BC-316B-75A9-743B-97BD9062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69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FE38CA5-DB32-ECA4-AB02-AECBB4A2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58" y="3428998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BF45BB8-CBFE-2627-CB0A-3F34805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3" y="3428997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85E0754-FE6E-A481-78AF-2A4891D1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3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Binary mixtures</vt:lpstr>
      <vt:lpstr>New lines on density profiles (each component)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16</cp:revision>
  <dcterms:created xsi:type="dcterms:W3CDTF">2024-04-02T22:20:58Z</dcterms:created>
  <dcterms:modified xsi:type="dcterms:W3CDTF">2024-06-21T23:42:58Z</dcterms:modified>
</cp:coreProperties>
</file>