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8" r:id="rId4"/>
    <p:sldId id="263" r:id="rId5"/>
    <p:sldId id="257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13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5B8-CA31-A2EB-3470-F60D5EDC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Counterion only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2F789-F0CF-80E5-19BE-6E850B9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A9D5-0E3F-F843-D48A-77DE6FC2C0F8}"/>
              </a:ext>
            </a:extLst>
          </p:cNvPr>
          <p:cNvSpPr txBox="1"/>
          <p:nvPr/>
        </p:nvSpPr>
        <p:spPr>
          <a:xfrm>
            <a:off x="1213945" y="1750948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-5e-20 C/nm2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865D6A-7B1C-DD2B-0F3D-10E51B8F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33" y="1174041"/>
            <a:ext cx="235174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A9F9C-7D8D-3D28-936B-72C2482F4683}"/>
              </a:ext>
            </a:extLst>
          </p:cNvPr>
          <p:cNvSpPr txBox="1"/>
          <p:nvPr/>
        </p:nvSpPr>
        <p:spPr>
          <a:xfrm>
            <a:off x="3922806" y="6413698"/>
            <a:ext cx="274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Log-divergence, exact as lx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ym typeface="Wingdings" panose="05000000000000000000" pitchFamily="2" charset="2"/>
              </a:rPr>
              <a:t>infty</a:t>
            </a:r>
            <a:endParaRPr lang="en-US" sz="1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2F6F8F-0657-0B22-B36D-4CB28FB4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86" y="1171817"/>
            <a:ext cx="2542041" cy="17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E16DB-E8B1-C8AB-2E63-FA35F6E229DC}"/>
              </a:ext>
            </a:extLst>
          </p:cNvPr>
          <p:cNvSpPr txBox="1"/>
          <p:nvPr/>
        </p:nvSpPr>
        <p:spPr>
          <a:xfrm>
            <a:off x="1213945" y="3430253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-10e-20 C/nm2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13404-1A34-BC7C-E545-0984483E7A03}"/>
              </a:ext>
            </a:extLst>
          </p:cNvPr>
          <p:cNvSpPr txBox="1"/>
          <p:nvPr/>
        </p:nvSpPr>
        <p:spPr>
          <a:xfrm>
            <a:off x="1213945" y="5108447"/>
            <a:ext cx="254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-20e-20 C/nm2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4F2731-AA06-78A6-DB5A-0C45E300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54" y="2904361"/>
            <a:ext cx="2614083" cy="17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C018F10-A16E-E7D1-E00F-78613B4F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88" y="4686797"/>
            <a:ext cx="2513171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77EB93-6636-B7AB-F8D4-E555AD77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53" y="2900942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77872A0-B476-104B-BEB4-C57213D9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06" y="4686797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1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15FA-3FED-0ECF-2989-CA236DC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results (20240906)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1ACFC-6AFD-3A7D-D3E4-264B003E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A653C6-36F0-1CF2-1ADA-4A528F51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497626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31A3B-E847-5454-31FB-108D0D3943A3}"/>
              </a:ext>
            </a:extLst>
          </p:cNvPr>
          <p:cNvSpPr txBox="1"/>
          <p:nvPr/>
        </p:nvSpPr>
        <p:spPr>
          <a:xfrm>
            <a:off x="4292600" y="1227667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 = 10%, sigma=1.35 nm-2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0FEE-782F-693D-8DD9-59ECC28733CD}"/>
              </a:ext>
            </a:extLst>
          </p:cNvPr>
          <p:cNvSpPr txBox="1"/>
          <p:nvPr/>
        </p:nvSpPr>
        <p:spPr>
          <a:xfrm>
            <a:off x="1261532" y="212829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0.6 nm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F41D099-27E5-397F-1A74-9D715D07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92" y="1813950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391D5-9334-D2C3-2643-7204EEB8823B}"/>
              </a:ext>
            </a:extLst>
          </p:cNvPr>
          <p:cNvSpPr txBox="1"/>
          <p:nvPr/>
        </p:nvSpPr>
        <p:spPr>
          <a:xfrm>
            <a:off x="7749081" y="155949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1.0 nm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1841A-EA93-708C-95E6-D412898F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192" y="3743313"/>
            <a:ext cx="4692578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C0F909-3CAC-7AF8-6355-D431510D400D}"/>
              </a:ext>
            </a:extLst>
          </p:cNvPr>
          <p:cNvSpPr/>
          <p:nvPr/>
        </p:nvSpPr>
        <p:spPr>
          <a:xfrm>
            <a:off x="5365893" y="2248402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4DB19-8F38-C75A-1571-1C8B09704D87}"/>
              </a:ext>
            </a:extLst>
          </p:cNvPr>
          <p:cNvSpPr/>
          <p:nvPr/>
        </p:nvSpPr>
        <p:spPr>
          <a:xfrm>
            <a:off x="4908183" y="4432218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0.02</a:t>
            </a:r>
          </a:p>
        </p:txBody>
      </p:sp>
    </p:spTree>
    <p:extLst>
      <p:ext uri="{BB962C8B-B14F-4D97-AF65-F5344CB8AC3E}">
        <p14:creationId xmlns:p14="http://schemas.microsoft.com/office/powerpoint/2010/main" val="265540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5D70C-5D00-1EFF-8C25-0C9324D4F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98627B-C1B6-B604-13A7-B14986EE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F78EB8-B0E6-ED7E-FD7C-87E7E8FBE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70264"/>
            <a:ext cx="3146893" cy="201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77FBE4-4387-8AA8-5D98-5B187A26BCB7}"/>
              </a:ext>
            </a:extLst>
          </p:cNvPr>
          <p:cNvSpPr txBox="1"/>
          <p:nvPr/>
        </p:nvSpPr>
        <p:spPr>
          <a:xfrm>
            <a:off x="499680" y="1459467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-1 e-20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AE48D7E-7298-7D11-0EAB-6B36B5E21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820" y="1828799"/>
            <a:ext cx="3006180" cy="201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A71D96-3286-3D2A-4B06-A932304BD988}"/>
              </a:ext>
            </a:extLst>
          </p:cNvPr>
          <p:cNvSpPr txBox="1"/>
          <p:nvPr/>
        </p:nvSpPr>
        <p:spPr>
          <a:xfrm>
            <a:off x="3560657" y="1465764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-5 e-20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1BE5055-A55C-D57D-2527-817D3F227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134" y="3845711"/>
            <a:ext cx="3095524" cy="207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4776D8A-C559-3A98-1953-5479FFCF5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8799"/>
            <a:ext cx="3053085" cy="201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9F85A2-D6B2-F701-0AB5-6D4B3E209F8D}"/>
              </a:ext>
            </a:extLst>
          </p:cNvPr>
          <p:cNvSpPr txBox="1"/>
          <p:nvPr/>
        </p:nvSpPr>
        <p:spPr>
          <a:xfrm>
            <a:off x="6663362" y="1427241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-10 e-20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E28DF43D-0B40-C85A-C673-83285EE76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429" y="3845711"/>
            <a:ext cx="3095524" cy="207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EA80948-8B2E-1FF3-F45D-BD328294E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839" y="1828799"/>
            <a:ext cx="2929426" cy="201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9CFD6CF-60AC-71DE-D5E9-640A14CD6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076" y="3819129"/>
            <a:ext cx="3006180" cy="210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6EB2AB-EE85-6834-099D-43645F0C31B8}"/>
              </a:ext>
            </a:extLst>
          </p:cNvPr>
          <p:cNvSpPr txBox="1"/>
          <p:nvPr/>
        </p:nvSpPr>
        <p:spPr>
          <a:xfrm>
            <a:off x="9766067" y="1459467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-20 e-20</a:t>
            </a:r>
          </a:p>
        </p:txBody>
      </p:sp>
    </p:spTree>
    <p:extLst>
      <p:ext uri="{BB962C8B-B14F-4D97-AF65-F5344CB8AC3E}">
        <p14:creationId xmlns:p14="http://schemas.microsoft.com/office/powerpoint/2010/main" val="1059440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3037</TotalTime>
  <Words>761</Words>
  <Application>Microsoft Office PowerPoint</Application>
  <PresentationFormat>Widescreen</PresentationFormat>
  <Paragraphs>112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Counterion only validations</vt:lpstr>
      <vt:lpstr>Prelim results (20240906)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59</cp:revision>
  <dcterms:created xsi:type="dcterms:W3CDTF">2022-03-28T18:43:16Z</dcterms:created>
  <dcterms:modified xsi:type="dcterms:W3CDTF">2024-09-25T18:17:25Z</dcterms:modified>
</cp:coreProperties>
</file>