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  <a:p>
            <a:endParaRPr lang="en-US" sz="1200" dirty="0"/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2EDC-32FC-797F-05EA-5C3F162CFF80}"/>
              </a:ext>
            </a:extLst>
          </p:cNvPr>
          <p:cNvSpPr txBox="1"/>
          <p:nvPr/>
        </p:nvSpPr>
        <p:spPr>
          <a:xfrm>
            <a:off x="7252475" y="2143800"/>
            <a:ext cx="321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−20e-20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B90DC5C4-0CF4-F56D-23C8-2AB17DE7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60" y="2639942"/>
            <a:ext cx="3660740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9BD06989-FD30-A4BD-4097-14EE25BF5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31" y="2639941"/>
            <a:ext cx="3660741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24A2D5-8826-EFD2-134C-E4094FCD102A}"/>
              </a:ext>
            </a:extLst>
          </p:cNvPr>
          <p:cNvCxnSpPr/>
          <p:nvPr/>
        </p:nvCxnSpPr>
        <p:spPr>
          <a:xfrm>
            <a:off x="7594600" y="2328466"/>
            <a:ext cx="0" cy="29303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/>
          </a:bodyPr>
          <a:lstStyle/>
          <a:p>
            <a:r>
              <a:rPr lang="en-US" dirty="0"/>
              <a:t>Uneven grid + homo “polymer” (neg.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7AD77E36-B196-31B3-9EDE-249884DE5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" y="1741661"/>
            <a:ext cx="3032261" cy="18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AA61F-C9A7-2F94-8192-BDE86166A5F8}"/>
              </a:ext>
            </a:extLst>
          </p:cNvPr>
          <p:cNvSpPr txBox="1"/>
          <p:nvPr/>
        </p:nvSpPr>
        <p:spPr>
          <a:xfrm>
            <a:off x="531494" y="139981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−1e-20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D55DA5-D59C-789F-2E58-576E7406CD3A}"/>
              </a:ext>
            </a:extLst>
          </p:cNvPr>
          <p:cNvGrpSpPr/>
          <p:nvPr/>
        </p:nvGrpSpPr>
        <p:grpSpPr>
          <a:xfrm>
            <a:off x="3578127" y="1309956"/>
            <a:ext cx="3645479" cy="3040428"/>
            <a:chOff x="3556120" y="1359408"/>
            <a:chExt cx="3645479" cy="3040428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120" y="1709591"/>
              <a:ext cx="3645479" cy="223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413304" y="1359408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957343-879F-BA28-8DFB-B1AF530267BD}"/>
                </a:ext>
              </a:extLst>
            </p:cNvPr>
            <p:cNvCxnSpPr>
              <a:cxnSpLocks/>
            </p:cNvCxnSpPr>
            <p:nvPr/>
          </p:nvCxnSpPr>
          <p:spPr>
            <a:xfrm>
              <a:off x="6051730" y="1793719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D2798-7BF9-AD12-96B1-D4BDB757F7E0}"/>
                </a:ext>
              </a:extLst>
            </p:cNvPr>
            <p:cNvSpPr txBox="1"/>
            <p:nvPr/>
          </p:nvSpPr>
          <p:spPr>
            <a:xfrm>
              <a:off x="5993638" y="3876616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9204A-3B7A-58C5-3A78-1C288F8FA9B8}"/>
              </a:ext>
            </a:extLst>
          </p:cNvPr>
          <p:cNvGrpSpPr/>
          <p:nvPr/>
        </p:nvGrpSpPr>
        <p:grpSpPr>
          <a:xfrm>
            <a:off x="7144307" y="1309956"/>
            <a:ext cx="3645478" cy="3078215"/>
            <a:chOff x="7144307" y="1309956"/>
            <a:chExt cx="3645478" cy="3078215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07" y="1676257"/>
              <a:ext cx="3645478" cy="223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7951046" y="1309956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CE3A50-6B7D-D287-6982-451637CA6862}"/>
                </a:ext>
              </a:extLst>
            </p:cNvPr>
            <p:cNvCxnSpPr>
              <a:cxnSpLocks/>
            </p:cNvCxnSpPr>
            <p:nvPr/>
          </p:nvCxnSpPr>
          <p:spPr>
            <a:xfrm>
              <a:off x="9633891" y="1782054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58AA4D-7516-91B5-E171-68662267B2E8}"/>
                </a:ext>
              </a:extLst>
            </p:cNvPr>
            <p:cNvSpPr txBox="1"/>
            <p:nvPr/>
          </p:nvSpPr>
          <p:spPr>
            <a:xfrm>
              <a:off x="9559938" y="3846112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7C2BBEAC-412B-E65E-4C06-8C8C2CEB9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" y="4116961"/>
            <a:ext cx="4043015" cy="18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B07469-E52A-F2DA-DE11-1149B5990346}"/>
              </a:ext>
            </a:extLst>
          </p:cNvPr>
          <p:cNvSpPr txBox="1"/>
          <p:nvPr/>
        </p:nvSpPr>
        <p:spPr>
          <a:xfrm>
            <a:off x="459848" y="3774514"/>
            <a:ext cx="2066486" cy="37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+1e-20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4806ED-8471-FA2C-B8D3-0461A19634EF}"/>
              </a:ext>
            </a:extLst>
          </p:cNvPr>
          <p:cNvCxnSpPr>
            <a:cxnSpLocks/>
          </p:cNvCxnSpPr>
          <p:nvPr/>
        </p:nvCxnSpPr>
        <p:spPr>
          <a:xfrm>
            <a:off x="2089657" y="1838964"/>
            <a:ext cx="0" cy="4756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E073F-6E9D-9A14-91D1-B6026BD55BB3}"/>
              </a:ext>
            </a:extLst>
          </p:cNvPr>
          <p:cNvSpPr txBox="1"/>
          <p:nvPr/>
        </p:nvSpPr>
        <p:spPr>
          <a:xfrm>
            <a:off x="2003626" y="6035387"/>
            <a:ext cx="918664" cy="53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Homo charge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1A69E4-D72C-58AD-A6E0-EBC3ECC0D4D4}"/>
              </a:ext>
            </a:extLst>
          </p:cNvPr>
          <p:cNvGrpSpPr/>
          <p:nvPr/>
        </p:nvGrpSpPr>
        <p:grpSpPr>
          <a:xfrm>
            <a:off x="4266562" y="4116961"/>
            <a:ext cx="4573077" cy="3074414"/>
            <a:chOff x="5022609" y="1070029"/>
            <a:chExt cx="4536017" cy="3049499"/>
          </a:xfrm>
        </p:grpSpPr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2609" y="1439361"/>
              <a:ext cx="4536017" cy="2089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5770032" y="1070029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7350945" y="1513411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7281336" y="3562566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67A6C4-8D24-9070-FC57-5480512DB8DD}"/>
              </a:ext>
            </a:extLst>
          </p:cNvPr>
          <p:cNvGrpSpPr/>
          <p:nvPr/>
        </p:nvGrpSpPr>
        <p:grpSpPr>
          <a:xfrm>
            <a:off x="8117172" y="4330256"/>
            <a:ext cx="3957796" cy="2616871"/>
            <a:chOff x="9149155" y="1198945"/>
            <a:chExt cx="4620683" cy="3055168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9155" y="1559254"/>
              <a:ext cx="4620683" cy="209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9833215" y="1198945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1562050" y="1647996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1492441" y="3697151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282E-3EAC-27F6-C90F-3CD02C8A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1540067" cy="800128"/>
          </a:xfrm>
        </p:spPr>
        <p:txBody>
          <a:bodyPr>
            <a:normAutofit/>
          </a:bodyPr>
          <a:lstStyle/>
          <a:p>
            <a:r>
              <a:rPr lang="en-US" dirty="0"/>
              <a:t>Uneven grid + homo “polymer” (pos.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2EB97D-F2A5-5424-289B-A979094D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726511-DE47-136A-CBC4-04CDB03C5D56}"/>
              </a:ext>
            </a:extLst>
          </p:cNvPr>
          <p:cNvGrpSpPr/>
          <p:nvPr/>
        </p:nvGrpSpPr>
        <p:grpSpPr>
          <a:xfrm>
            <a:off x="161881" y="1028888"/>
            <a:ext cx="3885275" cy="2559050"/>
            <a:chOff x="1348316" y="1258865"/>
            <a:chExt cx="4536017" cy="29876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68314A-4649-347D-12AF-7EEA581B9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16" y="1566361"/>
              <a:ext cx="4536017" cy="2089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4FF6B8-9AC0-8BA1-637A-7D59D801BADA}"/>
                </a:ext>
              </a:extLst>
            </p:cNvPr>
            <p:cNvSpPr txBox="1"/>
            <p:nvPr/>
          </p:nvSpPr>
          <p:spPr>
            <a:xfrm>
              <a:off x="2245885" y="1258865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9A26B16-F0E1-1DD8-2AAB-A5C35B1854D0}"/>
                </a:ext>
              </a:extLst>
            </p:cNvPr>
            <p:cNvCxnSpPr>
              <a:cxnSpLocks/>
            </p:cNvCxnSpPr>
            <p:nvPr/>
          </p:nvCxnSpPr>
          <p:spPr>
            <a:xfrm>
              <a:off x="3679685" y="1640411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0C444B-F5A4-6740-2A97-3334D1255000}"/>
                </a:ext>
              </a:extLst>
            </p:cNvPr>
            <p:cNvSpPr txBox="1"/>
            <p:nvPr/>
          </p:nvSpPr>
          <p:spPr>
            <a:xfrm>
              <a:off x="3610076" y="3689566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99E29-5446-66DB-B426-19AF4A6EF440}"/>
              </a:ext>
            </a:extLst>
          </p:cNvPr>
          <p:cNvGrpSpPr/>
          <p:nvPr/>
        </p:nvGrpSpPr>
        <p:grpSpPr>
          <a:xfrm>
            <a:off x="4101426" y="1028888"/>
            <a:ext cx="3885276" cy="2612015"/>
            <a:chOff x="5022609" y="1070029"/>
            <a:chExt cx="4536017" cy="304949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8CB0DB9-289B-AB63-3C95-3E7057041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2609" y="1439361"/>
              <a:ext cx="4536017" cy="2089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5FD56E-A680-70CC-5508-D418C3320318}"/>
                </a:ext>
              </a:extLst>
            </p:cNvPr>
            <p:cNvSpPr txBox="1"/>
            <p:nvPr/>
          </p:nvSpPr>
          <p:spPr>
            <a:xfrm>
              <a:off x="5770032" y="1070029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B445F09-1C56-CE66-6FA4-0FD09C2F4886}"/>
                </a:ext>
              </a:extLst>
            </p:cNvPr>
            <p:cNvCxnSpPr>
              <a:cxnSpLocks/>
            </p:cNvCxnSpPr>
            <p:nvPr/>
          </p:nvCxnSpPr>
          <p:spPr>
            <a:xfrm>
              <a:off x="7350945" y="1513411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46A2BB-1476-CF14-0122-07686272B895}"/>
                </a:ext>
              </a:extLst>
            </p:cNvPr>
            <p:cNvSpPr txBox="1"/>
            <p:nvPr/>
          </p:nvSpPr>
          <p:spPr>
            <a:xfrm>
              <a:off x="7281336" y="3562566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8FBBF7-6D39-4994-40CE-85835C0FAB07}"/>
              </a:ext>
            </a:extLst>
          </p:cNvPr>
          <p:cNvGrpSpPr/>
          <p:nvPr/>
        </p:nvGrpSpPr>
        <p:grpSpPr>
          <a:xfrm>
            <a:off x="8040972" y="1029630"/>
            <a:ext cx="3957796" cy="2616871"/>
            <a:chOff x="9149155" y="1198945"/>
            <a:chExt cx="4620683" cy="305516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FC01567-09E5-45C9-4ABB-14878610D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9155" y="1559254"/>
              <a:ext cx="4620683" cy="209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BF91FE-56CF-1C8A-6097-A47290A11383}"/>
                </a:ext>
              </a:extLst>
            </p:cNvPr>
            <p:cNvSpPr txBox="1"/>
            <p:nvPr/>
          </p:nvSpPr>
          <p:spPr>
            <a:xfrm>
              <a:off x="9833215" y="1198945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F217A14-73DC-F15B-BB38-1A777DF13F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62050" y="1647996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E9B501-0DAC-B84E-C605-6856EA6D7976}"/>
                </a:ext>
              </a:extLst>
            </p:cNvPr>
            <p:cNvSpPr txBox="1"/>
            <p:nvPr/>
          </p:nvSpPr>
          <p:spPr>
            <a:xfrm>
              <a:off x="11492441" y="3697151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40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1045</Words>
  <Application>Microsoft Office PowerPoint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(L)</vt:lpstr>
      <vt:lpstr>Uneven grid + homo “polymer” (neg. surf)</vt:lpstr>
      <vt:lpstr>Uneven grid + homo “polymer” (pos. surf)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92</cp:revision>
  <dcterms:created xsi:type="dcterms:W3CDTF">2022-03-28T18:43:16Z</dcterms:created>
  <dcterms:modified xsi:type="dcterms:W3CDTF">2024-10-18T20:44:14Z</dcterms:modified>
</cp:coreProperties>
</file>