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formalism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FCD52-232E-141D-2827-BCED812437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7133"/>
          <a:stretch/>
        </p:blipFill>
        <p:spPr>
          <a:xfrm>
            <a:off x="1562098" y="1857218"/>
            <a:ext cx="7349417" cy="59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CE91-12A3-A10A-7677-7AB12C9C9E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354"/>
          <a:stretch/>
        </p:blipFill>
        <p:spPr>
          <a:xfrm>
            <a:off x="1562098" y="2584314"/>
            <a:ext cx="7349417" cy="19567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6851A8-4028-1BB7-CCD4-A401886BFE8D}"/>
              </a:ext>
            </a:extLst>
          </p:cNvPr>
          <p:cNvCxnSpPr>
            <a:cxnSpLocks/>
          </p:cNvCxnSpPr>
          <p:nvPr/>
        </p:nvCxnSpPr>
        <p:spPr>
          <a:xfrm>
            <a:off x="9298188" y="2258850"/>
            <a:ext cx="0" cy="1360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B02C74-52FA-4459-B034-AEB3F3633EB4}"/>
              </a:ext>
            </a:extLst>
          </p:cNvPr>
          <p:cNvCxnSpPr>
            <a:cxnSpLocks/>
          </p:cNvCxnSpPr>
          <p:nvPr/>
        </p:nvCxnSpPr>
        <p:spPr>
          <a:xfrm>
            <a:off x="9298188" y="3619155"/>
            <a:ext cx="28938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B424A9E-6AAC-3509-D554-184984F999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5057" y="2607632"/>
            <a:ext cx="1888744" cy="36830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AA6C80D-DE81-C984-DF3C-4EA3112BD9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2270" y="2183111"/>
            <a:ext cx="2223479" cy="35107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0D6C0A3-D45E-2F05-CFC3-103C109BD5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5055" y="3159321"/>
            <a:ext cx="2656370" cy="3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63A7C-1C4A-7789-02B6-E0E7FC098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989" y="6427848"/>
            <a:ext cx="1604086" cy="3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337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50</cp:revision>
  <dcterms:created xsi:type="dcterms:W3CDTF">2022-03-28T18:43:16Z</dcterms:created>
  <dcterms:modified xsi:type="dcterms:W3CDTF">2022-08-11T21:25:47Z</dcterms:modified>
</cp:coreProperties>
</file>