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0C99E-0CD8-AC6B-BFA7-4CCB076C28E3}"/>
              </a:ext>
            </a:extLst>
          </p:cNvPr>
          <p:cNvSpPr txBox="1"/>
          <p:nvPr/>
        </p:nvSpPr>
        <p:spPr>
          <a:xfrm>
            <a:off x="916988" y="12088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00E6B-DCCC-E671-BBEC-37D6AF20D4A1}"/>
              </a:ext>
            </a:extLst>
          </p:cNvPr>
          <p:cNvSpPr txBox="1"/>
          <p:nvPr/>
        </p:nvSpPr>
        <p:spPr>
          <a:xfrm>
            <a:off x="947642" y="27626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y-log</a:t>
            </a:r>
          </a:p>
        </p:txBody>
      </p:sp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>
            <a:extLst>
              <a:ext uri="{FF2B5EF4-FFF2-40B4-BE49-F238E27FC236}">
                <a16:creationId xmlns:a16="http://schemas.microsoft.com/office/drawing/2014/main" id="{DA683D91-6D1B-FFC1-38FA-A53602C1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6" y="612995"/>
            <a:ext cx="2633917" cy="2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FBC6A-2272-C7E0-3918-CB963C89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4" y="615821"/>
            <a:ext cx="2633915" cy="2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13039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BC63E-AF7F-CFA3-D89D-CA98C2E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" y="4600319"/>
            <a:ext cx="2777551" cy="2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F7B615-89DF-B4FD-D22C-E5F32009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" y="2528601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3BAD72-4CF5-023A-6258-0EC9669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16" y="4600319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BE2D6C-DC3B-B5F6-6A56-085CB0B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5" y="624966"/>
            <a:ext cx="2633915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9558B97-2657-04BE-6E6A-61D3D71D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4" y="2532536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F5180D7-4E24-2060-64BC-F2501F73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7" y="4566705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81F7714-6F43-6F8C-87BF-EA818CAF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624966"/>
            <a:ext cx="2633916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727738D-F24F-3231-F40F-533C6764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2628233-7306-B890-069C-5FF1E620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15" y="4566704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C43A136-011D-BD4F-AB43-197E09E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8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32723-BD6A-9221-D3C9-BF56C59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20" y="4697982"/>
            <a:ext cx="2775908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9BD8B18-7B76-E8E9-2DE8-30B9E7E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F2BA287-E1FF-45B3-DC6E-EDFB099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35" y="4680846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FE8F1B3-F235-B165-7AD2-F7702BA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03" y="73469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41FD06F-087E-CED6-436B-0A92719F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75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9F796E17-7529-38ED-7A86-DE807DA8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56" y="720425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3A9015D-9FAC-2BB2-7C82-6C9F06A1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9" y="4697982"/>
            <a:ext cx="2775908" cy="20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9860C9F-882A-FEBA-5B0E-6D0CB5BF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" y="71213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19945E35-0A7C-DC44-F285-BF2C33E6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5" y="2618531"/>
            <a:ext cx="2643747" cy="20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0BB8ADA-7CD3-DCBC-6915-1A0745FA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31" y="2618530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890B9605-70A8-84AE-16AF-63E30C03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14" y="2643615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A2D44CA-63C2-7FFD-86A9-839D1B43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0" y="2660751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20</cp:revision>
  <dcterms:created xsi:type="dcterms:W3CDTF">2024-04-02T22:20:58Z</dcterms:created>
  <dcterms:modified xsi:type="dcterms:W3CDTF">2024-06-21T23:53:47Z</dcterms:modified>
</cp:coreProperties>
</file>