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6" r:id="rId6"/>
    <p:sldId id="288" r:id="rId7"/>
    <p:sldId id="276" r:id="rId8"/>
    <p:sldId id="279" r:id="rId9"/>
    <p:sldId id="278" r:id="rId10"/>
    <p:sldId id="280" r:id="rId11"/>
    <p:sldId id="282" r:id="rId12"/>
    <p:sldId id="268" r:id="rId13"/>
    <p:sldId id="267" r:id="rId14"/>
    <p:sldId id="266" r:id="rId15"/>
    <p:sldId id="265" r:id="rId16"/>
    <p:sldId id="25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21273" y="1832262"/>
            <a:ext cx="1228039" cy="31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7" y="1799003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4" y="1832170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6" y="1877272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2" y="1877272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10756</TotalTime>
  <Words>578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a040x100 relaxation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89</cp:revision>
  <dcterms:created xsi:type="dcterms:W3CDTF">2023-07-26T17:49:20Z</dcterms:created>
  <dcterms:modified xsi:type="dcterms:W3CDTF">2024-07-24T19:49:52Z</dcterms:modified>
</cp:coreProperties>
</file>