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83" r:id="rId4"/>
    <p:sldId id="284" r:id="rId5"/>
    <p:sldId id="285" r:id="rId6"/>
    <p:sldId id="286" r:id="rId7"/>
    <p:sldId id="288" r:id="rId8"/>
    <p:sldId id="276" r:id="rId9"/>
    <p:sldId id="279" r:id="rId10"/>
    <p:sldId id="278" r:id="rId11"/>
    <p:sldId id="280" r:id="rId12"/>
    <p:sldId id="282" r:id="rId13"/>
    <p:sldId id="268" r:id="rId14"/>
    <p:sldId id="267" r:id="rId15"/>
    <p:sldId id="266" r:id="rId16"/>
    <p:sldId id="265" r:id="rId17"/>
    <p:sldId id="258" r:id="rId18"/>
    <p:sldId id="263" r:id="rId19"/>
    <p:sldId id="264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96" y="391353"/>
            <a:ext cx="4133804" cy="34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43E042-D428-9C19-01C0-8D49B630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1"/>
          <a:stretch/>
        </p:blipFill>
        <p:spPr bwMode="auto">
          <a:xfrm>
            <a:off x="4997649" y="3429000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AB2CBA-B558-1EF2-6148-4D8AB0D92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2"/>
          <a:stretch/>
        </p:blipFill>
        <p:spPr bwMode="auto">
          <a:xfrm>
            <a:off x="5801982" y="3428999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3B248D-016D-C05D-ADC0-FF7F5B63A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1"/>
          <a:stretch/>
        </p:blipFill>
        <p:spPr bwMode="auto">
          <a:xfrm>
            <a:off x="6606583" y="3428998"/>
            <a:ext cx="1186256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96" y="3429000"/>
            <a:ext cx="4133804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BB845DB-9975-3AA4-4D51-9CDE0372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4" y="1890845"/>
            <a:ext cx="4108034" cy="31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580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92</cp:revision>
  <dcterms:created xsi:type="dcterms:W3CDTF">2023-07-26T17:49:20Z</dcterms:created>
  <dcterms:modified xsi:type="dcterms:W3CDTF">2024-07-25T22:21:56Z</dcterms:modified>
</cp:coreProperties>
</file>