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9E976-C61E-FAC2-FCEA-6EEA88B51E53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BAF8A0-6813-76E1-7DBC-EDE240626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1" y="715444"/>
            <a:ext cx="4776335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A43F0C-BBB8-6098-0CFA-004429EF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029" y="3862494"/>
            <a:ext cx="6322792" cy="26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AD23993-5075-6E7E-6ED0-D73C1CF22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8"/>
          <a:stretch/>
        </p:blipFill>
        <p:spPr bwMode="auto">
          <a:xfrm>
            <a:off x="6757159" y="715444"/>
            <a:ext cx="3657857" cy="306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30B3979-098F-51C7-B744-460BB779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1" y="3742118"/>
            <a:ext cx="4871622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5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6</cp:revision>
  <dcterms:created xsi:type="dcterms:W3CDTF">2023-01-20T22:40:51Z</dcterms:created>
  <dcterms:modified xsi:type="dcterms:W3CDTF">2023-02-01T01:08:30Z</dcterms:modified>
</cp:coreProperties>
</file>