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698675" y="105908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FCB36-F4C9-62A6-0A99-6E9203A4A25D}"/>
              </a:ext>
            </a:extLst>
          </p:cNvPr>
          <p:cNvGrpSpPr/>
          <p:nvPr/>
        </p:nvGrpSpPr>
        <p:grpSpPr>
          <a:xfrm>
            <a:off x="180441" y="1520950"/>
            <a:ext cx="2360996" cy="5262768"/>
            <a:chOff x="7430102" y="1397013"/>
            <a:chExt cx="2360996" cy="526276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79226F43-858A-2383-EDE1-5D16EE907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E62FA05B-E83E-8F1A-7908-17ED22F01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35" y="396425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/>
          <p:nvPr/>
        </p:nvCxnSpPr>
        <p:spPr>
          <a:xfrm flipV="1">
            <a:off x="926193" y="4075713"/>
            <a:ext cx="533400" cy="601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475" y="3964259"/>
            <a:ext cx="186227" cy="117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plotting one higher and one lower grafting density to explore its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985" y="2044048"/>
            <a:ext cx="2228614" cy="18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698675" y="105908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FCB36-F4C9-62A6-0A99-6E9203A4A25D}"/>
              </a:ext>
            </a:extLst>
          </p:cNvPr>
          <p:cNvGrpSpPr/>
          <p:nvPr/>
        </p:nvGrpSpPr>
        <p:grpSpPr>
          <a:xfrm>
            <a:off x="180441" y="1520950"/>
            <a:ext cx="2360996" cy="5262768"/>
            <a:chOff x="7430102" y="1397013"/>
            <a:chExt cx="2360996" cy="526276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79226F43-858A-2383-EDE1-5D16EE907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E62FA05B-E83E-8F1A-7908-17ED22F01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35" y="396425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/>
          <p:nvPr/>
        </p:nvCxnSpPr>
        <p:spPr>
          <a:xfrm flipV="1">
            <a:off x="926193" y="4075713"/>
            <a:ext cx="533400" cy="601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475" y="3964259"/>
            <a:ext cx="186227" cy="117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320800"/>
            <a:ext cx="591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present results show monotonically increasing adsorption with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985" y="2044048"/>
            <a:ext cx="2228614" cy="18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peaks—reaction to completion</a:t>
            </a:r>
          </a:p>
          <a:p>
            <a:pPr lvl="1"/>
            <a:r>
              <a:rPr lang="en-US" dirty="0"/>
              <a:t>SCFT keeps increasing with charge density</a:t>
            </a:r>
          </a:p>
          <a:p>
            <a:pPr lvl="2"/>
            <a:r>
              <a:rPr lang="en-US" dirty="0"/>
              <a:t>Length scale may be smaller, original \phi </a:t>
            </a:r>
            <a:r>
              <a:rPr lang="en-US" dirty="0" err="1"/>
              <a:t>dne</a:t>
            </a:r>
            <a:r>
              <a:rPr lang="en-US" dirty="0"/>
              <a:t> 0?</a:t>
            </a:r>
          </a:p>
          <a:p>
            <a:pPr lvl="2"/>
            <a:endParaRPr lang="en-US" dirty="0"/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452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2022-03-28T18:43:16Z</dcterms:created>
  <dcterms:modified xsi:type="dcterms:W3CDTF">2024-06-18T23:47:57Z</dcterms:modified>
</cp:coreProperties>
</file>