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59" r:id="rId7"/>
    <p:sldId id="258" r:id="rId8"/>
    <p:sldId id="263" r:id="rId9"/>
    <p:sldId id="257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459CE5-BC65-C666-2A63-8C888F350D31}"/>
              </a:ext>
            </a:extLst>
          </p:cNvPr>
          <p:cNvGrpSpPr/>
          <p:nvPr/>
        </p:nvGrpSpPr>
        <p:grpSpPr>
          <a:xfrm>
            <a:off x="2974030" y="2801724"/>
            <a:ext cx="3580411" cy="2324830"/>
            <a:chOff x="3899213" y="3905717"/>
            <a:chExt cx="3580411" cy="23248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677C4C-7400-1F6B-9F1C-C83A550AEE5A}"/>
                </a:ext>
              </a:extLst>
            </p:cNvPr>
            <p:cNvGrpSpPr/>
            <p:nvPr/>
          </p:nvGrpSpPr>
          <p:grpSpPr>
            <a:xfrm rot="2166680">
              <a:off x="5244055" y="4179760"/>
              <a:ext cx="855938" cy="1999940"/>
              <a:chOff x="10128639" y="1461371"/>
              <a:chExt cx="855938" cy="19999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E7429E-6D6A-2674-A811-911A613AB544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B4A47E5-BFE6-0E48-1DFF-9DAA4718F0A5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839013-A414-1786-CD6C-ABDBAB49E0B4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E539E9-558A-5369-FD6F-47D4F6FD9383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35BD87-5E01-4CC9-BD0B-3DCA44A59B38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D1F2E7-86F4-2792-9ECA-71A7084F77CA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102F6B-E5D1-039E-D06F-FE7289DCBA0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4506689" y="4933883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4422275" y="592050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5130022" y="42957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6416837" y="55232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5248179" y="50690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6637084" y="403524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5452638" y="606171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5288608" y="4464590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706" y="5124850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4913" y="4235796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835" y="5760676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15" y="5215834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466" y="5703907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0010" y="5557356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AC76DE6-4717-4DB0-0784-FBEEC93910F8}"/>
                </a:ext>
              </a:extLst>
            </p:cNvPr>
            <p:cNvSpPr/>
            <p:nvPr/>
          </p:nvSpPr>
          <p:spPr>
            <a:xfrm>
              <a:off x="6382189" y="4589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98CD4D-C0B6-CC21-A425-7DBE059236F5}"/>
                </a:ext>
              </a:extLst>
            </p:cNvPr>
            <p:cNvSpPr/>
            <p:nvPr/>
          </p:nvSpPr>
          <p:spPr>
            <a:xfrm>
              <a:off x="5785736" y="544743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4661427" y="441887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6800765" y="556858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7388184" y="3986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6514913" y="505661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6254508" y="4018804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985418" y="476541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6062222" y="489101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6121165" y="602575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4311244" y="548837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3899213" y="519218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5163297" y="390571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5163297" y="555735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985F08-1AC8-F9E1-273C-328FB26BF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012" y="4751530"/>
              <a:ext cx="444936" cy="61342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FD0724-50FC-3526-9927-FA4B694F390A}"/>
              </a:ext>
            </a:extLst>
          </p:cNvPr>
          <p:cNvGrpSpPr/>
          <p:nvPr/>
        </p:nvGrpSpPr>
        <p:grpSpPr>
          <a:xfrm>
            <a:off x="7569589" y="3151581"/>
            <a:ext cx="1564313" cy="1738551"/>
            <a:chOff x="8816475" y="3821976"/>
            <a:chExt cx="1564313" cy="173855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8850754" y="436524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8816475" y="3884323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8889448" y="489037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8889448" y="5347348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9144974" y="3821976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9288410" y="4267818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35A32E7-68B3-E7AE-00A2-8F5B0B593BF3}"/>
              </a:ext>
            </a:extLst>
          </p:cNvPr>
          <p:cNvSpPr txBox="1"/>
          <p:nvPr/>
        </p:nvSpPr>
        <p:spPr>
          <a:xfrm>
            <a:off x="4819119" y="5849178"/>
            <a:ext cx="236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Microphase segregated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4633EBB7-CF33-1060-38F9-46685CA8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/>
          <a:stretch/>
        </p:blipFill>
        <p:spPr>
          <a:xfrm>
            <a:off x="4250630" y="4275197"/>
            <a:ext cx="5545835" cy="147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1264165" y="5845438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condensed</a:t>
            </a:r>
          </a:p>
          <a:p>
            <a:pPr algn="ctr"/>
            <a:r>
              <a:rPr lang="en-US" dirty="0">
                <a:latin typeface="Lucida grande" panose="020B0502040204020203"/>
              </a:rPr>
              <a:t>(Attraction-dominated)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FE4C90A-D9F8-EBD9-6B39-6E4F37832073}"/>
              </a:ext>
            </a:extLst>
          </p:cNvPr>
          <p:cNvGrpSpPr/>
          <p:nvPr/>
        </p:nvGrpSpPr>
        <p:grpSpPr>
          <a:xfrm>
            <a:off x="1775884" y="2567672"/>
            <a:ext cx="8167823" cy="1825590"/>
            <a:chOff x="1813985" y="2681972"/>
            <a:chExt cx="7876820" cy="176054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075360" y="-704498"/>
              <a:ext cx="125420" cy="697389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322" y="2681972"/>
              <a:ext cx="157694" cy="17083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AD08820-59DF-74D8-4808-ECDA1FC5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3985" y="2904838"/>
              <a:ext cx="7876820" cy="1537682"/>
            </a:xfrm>
            <a:prstGeom prst="rect">
              <a:avLst/>
            </a:prstGeom>
          </p:spPr>
        </p:pic>
      </p:grp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C969A70-51BF-C06F-60CF-CC73117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2"/>
          <a:stretch/>
        </p:blipFill>
        <p:spPr>
          <a:xfrm>
            <a:off x="2161089" y="4208522"/>
            <a:ext cx="886911" cy="1475690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4EF8BA3-F8E7-4C71-D3F1-C144467E9D25}"/>
              </a:ext>
            </a:extLst>
          </p:cNvPr>
          <p:cNvSpPr/>
          <p:nvPr/>
        </p:nvSpPr>
        <p:spPr>
          <a:xfrm>
            <a:off x="4181475" y="2798772"/>
            <a:ext cx="3857625" cy="391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B4258D2-5525-4F91-4D14-13C296714A78}"/>
              </a:ext>
            </a:extLst>
          </p:cNvPr>
          <p:cNvSpPr txBox="1"/>
          <p:nvPr/>
        </p:nvSpPr>
        <p:spPr>
          <a:xfrm>
            <a:off x="7734300" y="5859910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swollen (Repulsion-dominated)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FD-6635-BAD6-D2C1-F0B397C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2657-DB72-932A-3F7B-000A5E6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4678-AA10-9DB7-A181-45FB86B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26A261-6C53-A543-AE6A-1A5068D7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455983"/>
            <a:ext cx="9699577" cy="15607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C7A46E-0B94-A46C-D0EF-CD318F5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11" y="3696389"/>
            <a:ext cx="9699577" cy="1560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3649D9-B107-C047-4824-99D7C4BB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5" y="5104700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877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59</cp:revision>
  <dcterms:created xsi:type="dcterms:W3CDTF">2022-03-28T18:43:16Z</dcterms:created>
  <dcterms:modified xsi:type="dcterms:W3CDTF">2024-07-18T22:40:52Z</dcterms:modified>
</cp:coreProperties>
</file>