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71" r:id="rId4"/>
    <p:sldId id="265" r:id="rId5"/>
    <p:sldId id="264" r:id="rId6"/>
    <p:sldId id="267" r:id="rId7"/>
    <p:sldId id="270" r:id="rId8"/>
    <p:sldId id="268" r:id="rId9"/>
    <p:sldId id="269" r:id="rId10"/>
    <p:sldId id="272" r:id="rId11"/>
    <p:sldId id="259" r:id="rId12"/>
    <p:sldId id="258" r:id="rId13"/>
    <p:sldId id="25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041400"/>
            <a:ext cx="8915400" cy="2387600"/>
          </a:xfrm>
        </p:spPr>
        <p:txBody>
          <a:bodyPr/>
          <a:lstStyle/>
          <a:p>
            <a:r>
              <a:rPr lang="en-US" dirty="0"/>
              <a:t>Polymer SCFT for Studying the </a:t>
            </a:r>
            <a:r>
              <a:rPr lang="en-US" dirty="0" err="1"/>
              <a:t>Nafion</a:t>
            </a:r>
            <a:r>
              <a:rPr lang="en-US" dirty="0"/>
              <a:t>—Pt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05" y="1847271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122641" y="6574883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Although Pt-poisoning by </a:t>
            </a:r>
            <a:r>
              <a:rPr lang="en-US" dirty="0" err="1"/>
              <a:t>Nafion</a:t>
            </a:r>
            <a:r>
              <a:rPr lang="en-US" dirty="0"/>
              <a:t> is a well-known phenomenon, the scientific community has limited understanding of the underlying polymer physics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2" y="1942343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37" y="3860291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68376" y="1999004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84094" y="1722005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88509" y="3964389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1C159-5653-894B-1855-B048583B2C52}"/>
              </a:ext>
            </a:extLst>
          </p:cNvPr>
          <p:cNvSpPr txBox="1"/>
          <p:nvPr/>
        </p:nvSpPr>
        <p:spPr>
          <a:xfrm>
            <a:off x="332316" y="5840207"/>
            <a:ext cx="9649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SCFT can provide physical insights as well as a computational framework for the rational design of PEM ionomers</a:t>
            </a:r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6205240" y="6382921"/>
            <a:ext cx="264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43" y="2469673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92" y="4718178"/>
            <a:ext cx="2448155" cy="20032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1FE662-B2A5-4124-4A8A-9B356DB6D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5" y="1295966"/>
            <a:ext cx="3024091" cy="9874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9BFB0D1-A0DB-BABB-F480-987EB0F3A271}"/>
              </a:ext>
            </a:extLst>
          </p:cNvPr>
          <p:cNvSpPr txBox="1"/>
          <p:nvPr/>
        </p:nvSpPr>
        <p:spPr>
          <a:xfrm>
            <a:off x="4611189" y="1295966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A54564-A571-A14B-53EC-567DD395D801}"/>
              </a:ext>
            </a:extLst>
          </p:cNvPr>
          <p:cNvSpPr txBox="1"/>
          <p:nvPr/>
        </p:nvSpPr>
        <p:spPr>
          <a:xfrm>
            <a:off x="4625600" y="1661524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67A096-7982-88AE-00A0-8FFADE9431DB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4134035" y="1844660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F4A91E-F44C-3BA8-36EF-476059301FE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723503" y="1480632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977310" y="3174779"/>
            <a:ext cx="2488950" cy="1941478"/>
            <a:chOff x="5009887" y="3034583"/>
            <a:chExt cx="2488950" cy="1941478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5009887" y="3806510"/>
              <a:ext cx="24889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transformations,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597560"/>
              <a:ext cx="252301" cy="2370008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755677" y="2600891"/>
            <a:ext cx="4290065" cy="3755459"/>
            <a:chOff x="7857852" y="2563755"/>
            <a:chExt cx="4290065" cy="375545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857852" y="5734439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1036</Words>
  <Application>Microsoft Office PowerPoint</Application>
  <PresentationFormat>Widescreen</PresentationFormat>
  <Paragraphs>171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the Nafion—Pt interface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Our SCFT systematically includes these coupled interactions</vt:lpstr>
      <vt:lpstr>Outline</vt:lpstr>
      <vt:lpstr>Motivation</vt:lpstr>
      <vt:lpstr>System</vt:lpstr>
      <vt:lpstr>Example: considering sidechains only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64</cp:revision>
  <dcterms:created xsi:type="dcterms:W3CDTF">2022-03-28T18:43:16Z</dcterms:created>
  <dcterms:modified xsi:type="dcterms:W3CDTF">2024-07-19T22:59:48Z</dcterms:modified>
</cp:coreProperties>
</file>