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6" r:id="rId3"/>
    <p:sldId id="282" r:id="rId4"/>
    <p:sldId id="283" r:id="rId5"/>
    <p:sldId id="284" r:id="rId6"/>
    <p:sldId id="285" r:id="rId7"/>
    <p:sldId id="278" r:id="rId8"/>
    <p:sldId id="280" r:id="rId9"/>
    <p:sldId id="279" r:id="rId10"/>
    <p:sldId id="281" r:id="rId11"/>
    <p:sldId id="277" r:id="rId12"/>
    <p:sldId id="271" r:id="rId13"/>
    <p:sldId id="268" r:id="rId14"/>
    <p:sldId id="274" r:id="rId15"/>
    <p:sldId id="272" r:id="rId16"/>
    <p:sldId id="269" r:id="rId17"/>
    <p:sldId id="270" r:id="rId18"/>
    <p:sldId id="275" r:id="rId19"/>
    <p:sldId id="267" r:id="rId20"/>
    <p:sldId id="266" r:id="rId21"/>
    <p:sldId id="265" r:id="rId22"/>
    <p:sldId id="258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0DBE-5B69-2A97-93C1-5033AE71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CURRENT; </a:t>
            </a:r>
            <a:r>
              <a:rPr lang="en-US" dirty="0" err="1"/>
              <a:t>dz</a:t>
            </a:r>
            <a:r>
              <a:rPr lang="en-US" dirty="0"/>
              <a:t> = 0.01 (MDE </a:t>
            </a:r>
            <a:r>
              <a:rPr lang="en-US" dirty="0" err="1"/>
              <a:t>dz</a:t>
            </a:r>
            <a:r>
              <a:rPr lang="en-US" dirty="0"/>
              <a:t> = 0.02)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4F45C-D915-FAA0-B467-BCEEF24E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46" y="2009214"/>
            <a:ext cx="3392487" cy="27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5B3280-A83C-59A8-4CAF-105E3DC5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35"/>
            <a:ext cx="3392488" cy="27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002F8-CB6E-7225-A5D7-837D8A33E80E}"/>
              </a:ext>
            </a:extLst>
          </p:cNvPr>
          <p:cNvSpPr txBox="1"/>
          <p:nvPr/>
        </p:nvSpPr>
        <p:spPr>
          <a:xfrm>
            <a:off x="2511689" y="5012266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3D: 91% volume</a:t>
            </a:r>
          </a:p>
          <a:p>
            <a:pPr algn="ctr"/>
            <a:r>
              <a:rPr lang="en-US" dirty="0"/>
              <a:t>1D: 100% volume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E3F39-D3F1-712F-50DF-6B908E05D8D6}"/>
              </a:ext>
            </a:extLst>
          </p:cNvPr>
          <p:cNvSpPr txBox="1"/>
          <p:nvPr/>
        </p:nvSpPr>
        <p:spPr>
          <a:xfrm>
            <a:off x="6598444" y="5012266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3D: 86% volume</a:t>
            </a:r>
          </a:p>
          <a:p>
            <a:pPr algn="ctr"/>
            <a:r>
              <a:rPr lang="en-US" dirty="0"/>
              <a:t>1D: 100% volume</a:t>
            </a:r>
          </a:p>
        </p:txBody>
      </p:sp>
    </p:spTree>
    <p:extLst>
      <p:ext uri="{BB962C8B-B14F-4D97-AF65-F5344CB8AC3E}">
        <p14:creationId xmlns:p14="http://schemas.microsoft.com/office/powerpoint/2010/main" val="32975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3DBBB-27FF-793C-307E-FECB09AA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1199692"/>
            <a:ext cx="3073091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984C787-3F91-4BFF-97BC-9248A8D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62" y="1404992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F5293-915D-5980-A67C-0A56BF56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2639536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0CB062F-DED6-0A95-2DF1-42786154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3486787"/>
            <a:ext cx="3073092" cy="2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65744D-EF45-05C7-A849-E27769F2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4" y="3503155"/>
            <a:ext cx="2991791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0C9251-A808-22CC-DB2B-8091D151D897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1490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77B6E7-E310-1127-3EE7-4F82621D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54E4E5-8FD1-AF0C-0F41-D4EFDF5F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97" y="35769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608CE5-B3AD-5AAE-9777-2A7A7E3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27143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7A0C73-1FE1-DFBA-7771-E18115F4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7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30033EC-F9EC-6328-ADF5-0281B17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3" y="3576907"/>
            <a:ext cx="3009901" cy="23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CB8D-34B2-A3B5-00E6-3176A2E05FC2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4016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5C5D5E-20EA-B911-28A3-11E29A21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2" y="1365277"/>
            <a:ext cx="3269348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83355A-D71B-E332-87A7-05055A1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85" y="2819744"/>
            <a:ext cx="3269348" cy="24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6689C3-FA3D-5781-E8FD-B4A4B51C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387581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8C91976-19AD-079C-6A1E-863ED8BD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94" y="3855562"/>
            <a:ext cx="3246284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8CEAE97-B0D4-866A-CAA6-70DFAF91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855562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287B1A-8834-DDED-9EAE-DC99D58D57B5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5723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67813-C6CC-6756-8B1D-968601A9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EB062D-9436-A573-8606-D7A62EC5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657C198-ADE7-A1B5-66EF-3F4DE141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32E836-7DA3-D152-5895-8BB9664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305771E-3993-81BC-D0C7-4BBEFAB4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2803135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59957-9334-397A-E548-0FB85521A002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38901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0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104B90-7863-856D-E4DC-A71981AE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325563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716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CURRENT; dz = 0.01 (MDE dz = 0.02)</vt:lpstr>
      <vt:lpstr>Equations</vt:lpstr>
      <vt:lpstr>DGC vs MDE (q, normalized, init=0, s02)</vt:lpstr>
      <vt:lpstr>DGC vs MDE (qc, normalized, init=0, s02)</vt:lpstr>
      <vt:lpstr>DGC vs MDE (q, normalized, s0.10)</vt:lpstr>
      <vt:lpstr>DGC vs MDE (qc, normalized, s0.10)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56</cp:revision>
  <dcterms:created xsi:type="dcterms:W3CDTF">2023-07-26T17:49:20Z</dcterms:created>
  <dcterms:modified xsi:type="dcterms:W3CDTF">2024-03-15T23:14:19Z</dcterms:modified>
</cp:coreProperties>
</file>