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8980C50-DDFC-6565-C0BA-F74E7CA2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14534"/>
            <a:ext cx="3638971" cy="263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16140" y="5631289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47" y="1144176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83126" y="2201637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131469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73" y="1153423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865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73</cp:revision>
  <dcterms:created xsi:type="dcterms:W3CDTF">2022-03-28T18:43:16Z</dcterms:created>
  <dcterms:modified xsi:type="dcterms:W3CDTF">2024-09-30T18:10:50Z</dcterms:modified>
</cp:coreProperties>
</file>