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</a:t>
            </a:r>
            <a:r>
              <a:rPr lang="en-US"/>
              <a:t>to Ionomer—</a:t>
            </a:r>
            <a:r>
              <a:rPr lang="en-US" dirty="0"/>
              <a:t>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173134" y="2751651"/>
            <a:ext cx="628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surface” is bulk membrane/thin film. For these preliminary results, only the sidechains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distribution of SO3 bead is dashed.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5" y="2427351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1023877" y="4521200"/>
            <a:ext cx="3525074" cy="2200275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978</Words>
  <Application>Microsoft Office PowerPoint</Application>
  <PresentationFormat>Widescreen</PresentationFormat>
  <Paragraphs>174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Example: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73</cp:revision>
  <dcterms:created xsi:type="dcterms:W3CDTF">2022-03-28T18:43:16Z</dcterms:created>
  <dcterms:modified xsi:type="dcterms:W3CDTF">2024-07-21T23:54:12Z</dcterms:modified>
</cp:coreProperties>
</file>