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11F-DB0B-4B08-816C-26D013D8D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D1452-B04C-160E-FE59-9220B67C60D4}"/>
              </a:ext>
            </a:extLst>
          </p:cNvPr>
          <p:cNvSpPr txBox="1"/>
          <p:nvPr/>
        </p:nvSpPr>
        <p:spPr>
          <a:xfrm>
            <a:off x="1699967" y="21479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b10v14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F87D58-5C69-75A0-3A29-E3D7C1D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717321"/>
            <a:ext cx="3491725" cy="27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55B7B-083A-CF99-D476-5DCB80EFBA5B}"/>
              </a:ext>
            </a:extLst>
          </p:cNvPr>
          <p:cNvSpPr txBox="1"/>
          <p:nvPr/>
        </p:nvSpPr>
        <p:spPr>
          <a:xfrm>
            <a:off x="5913487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b12v14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2D8F-6ACA-9D43-6BEE-436BB237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53" y="2639681"/>
            <a:ext cx="3491726" cy="27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BC216-7A35-D8ED-A4EC-B0B2509C7BF3}"/>
              </a:ext>
            </a:extLst>
          </p:cNvPr>
          <p:cNvSpPr txBox="1"/>
          <p:nvPr/>
        </p:nvSpPr>
        <p:spPr>
          <a:xfrm>
            <a:off x="9844256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b14v14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3C3CB1A-BF37-4BD9-88B0-6903B9E1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76" y="2658026"/>
            <a:ext cx="3491725" cy="27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38777-6E41-0B0D-2024-E3D2628A5313}"/>
              </a:ext>
            </a:extLst>
          </p:cNvPr>
          <p:cNvSpPr txBox="1"/>
          <p:nvPr/>
        </p:nvSpPr>
        <p:spPr>
          <a:xfrm>
            <a:off x="5226423" y="1305254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2.2</a:t>
            </a:r>
          </a:p>
        </p:txBody>
      </p:sp>
    </p:spTree>
    <p:extLst>
      <p:ext uri="{BB962C8B-B14F-4D97-AF65-F5344CB8AC3E}">
        <p14:creationId xmlns:p14="http://schemas.microsoft.com/office/powerpoint/2010/main" val="111754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F42C-05FC-B62B-883D-26DFB152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18" y="708211"/>
            <a:ext cx="3583194" cy="282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88CDA-2217-A67C-DD35-2AD9F8E5C036}"/>
              </a:ext>
            </a:extLst>
          </p:cNvPr>
          <p:cNvSpPr txBox="1"/>
          <p:nvPr/>
        </p:nvSpPr>
        <p:spPr>
          <a:xfrm>
            <a:off x="4894727" y="22915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725C-2CC2-7DCB-8848-99DB9B3B5694}"/>
              </a:ext>
            </a:extLst>
          </p:cNvPr>
          <p:cNvSpPr txBox="1"/>
          <p:nvPr/>
        </p:nvSpPr>
        <p:spPr>
          <a:xfrm>
            <a:off x="1531945" y="22915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704AA-A4C8-C1AA-9222-AECE29D82A1D}"/>
              </a:ext>
            </a:extLst>
          </p:cNvPr>
          <p:cNvSpPr txBox="1"/>
          <p:nvPr/>
        </p:nvSpPr>
        <p:spPr>
          <a:xfrm>
            <a:off x="8606782" y="22915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Phi thresh = 1e-04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2E26D9-EDE4-4E22-94DA-59D36681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86" y="794265"/>
            <a:ext cx="3753823" cy="295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B786995-F953-C790-FE2A-D23D01DE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47" y="3818678"/>
            <a:ext cx="3856562" cy="30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BE33-8983-0D05-3D6D-F8CBD5CE8EC0}"/>
              </a:ext>
            </a:extLst>
          </p:cNvPr>
          <p:cNvSpPr txBox="1"/>
          <p:nvPr/>
        </p:nvSpPr>
        <p:spPr>
          <a:xfrm>
            <a:off x="5274203" y="4969007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1171936-D1AE-1743-907F-5E5FB109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18" y="3820170"/>
            <a:ext cx="3583194" cy="282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F1AE46C-B210-F407-CB16-1DC8E66F6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4547" y="71718"/>
            <a:ext cx="419822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03436-4FB5-4FF4-6DA3-C8BFE7E7E85F}"/>
              </a:ext>
            </a:extLst>
          </p:cNvPr>
          <p:cNvSpPr txBox="1"/>
          <p:nvPr/>
        </p:nvSpPr>
        <p:spPr>
          <a:xfrm>
            <a:off x="4752775" y="1303367"/>
            <a:ext cx="34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 highlighted—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3B413C-EBE9-C800-BE5F-741F26298480}"/>
              </a:ext>
            </a:extLst>
          </p:cNvPr>
          <p:cNvGrpSpPr/>
          <p:nvPr/>
        </p:nvGrpSpPr>
        <p:grpSpPr>
          <a:xfrm>
            <a:off x="554547" y="3429000"/>
            <a:ext cx="4198228" cy="3429000"/>
            <a:chOff x="554547" y="3500717"/>
            <a:chExt cx="4198228" cy="342900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2A870F9-3E31-6A6E-8A20-F9027DD4F4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554547" y="3500717"/>
              <a:ext cx="4198228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DEB75A-0883-3D80-761A-EB4511D9B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7210" y="3661864"/>
              <a:ext cx="798500" cy="14390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FD5A9D-4A0F-1446-3932-1D49D53FBE10}"/>
              </a:ext>
            </a:extLst>
          </p:cNvPr>
          <p:cNvSpPr txBox="1"/>
          <p:nvPr/>
        </p:nvSpPr>
        <p:spPr>
          <a:xfrm>
            <a:off x="5110292" y="4885444"/>
            <a:ext cx="34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block highlighted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AFD44-B607-179C-5AA2-D35A164792EF}"/>
              </a:ext>
            </a:extLst>
          </p:cNvPr>
          <p:cNvCxnSpPr/>
          <p:nvPr/>
        </p:nvCxnSpPr>
        <p:spPr>
          <a:xfrm flipH="1">
            <a:off x="2528047" y="788894"/>
            <a:ext cx="1189163" cy="1039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E7EF37-FF8B-3043-13C9-A2AA05C518EA}"/>
              </a:ext>
            </a:extLst>
          </p:cNvPr>
          <p:cNvCxnSpPr>
            <a:cxnSpLocks/>
          </p:cNvCxnSpPr>
          <p:nvPr/>
        </p:nvCxnSpPr>
        <p:spPr>
          <a:xfrm flipH="1">
            <a:off x="2743200" y="4916252"/>
            <a:ext cx="379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C1F5B2-A01A-52F9-526B-8FEEF0A937C1}"/>
              </a:ext>
            </a:extLst>
          </p:cNvPr>
          <p:cNvCxnSpPr>
            <a:cxnSpLocks/>
          </p:cNvCxnSpPr>
          <p:nvPr/>
        </p:nvCxnSpPr>
        <p:spPr>
          <a:xfrm>
            <a:off x="2647499" y="4518212"/>
            <a:ext cx="376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139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20</cp:revision>
  <dcterms:created xsi:type="dcterms:W3CDTF">2022-07-26T19:04:22Z</dcterms:created>
  <dcterms:modified xsi:type="dcterms:W3CDTF">2022-09-01T19:23:24Z</dcterms:modified>
</cp:coreProperties>
</file>