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3B2-3510-A8D9-F55C-209F630B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80520-7478-5852-061E-05FA53FCA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D93C-1FBC-45F4-7961-AF35CAFA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FB145-E0D1-1EBB-5CF7-7A77F1B5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CD41-DF30-8B84-C79F-2BABE6E5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1F55-2D01-D4CB-C818-7FBFACEE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C2EE-C2FB-A121-0824-90EA716B2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1076-1295-22F6-D94D-8DB0C6DB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4EDC-ABD3-48C2-42FB-01F9A8E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AC87-3327-B529-1A9A-00F5FF60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10DAE-544D-81BA-05AC-C7E0CC01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89F-7A0D-14F9-DA7D-2C29D0A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5395-167E-FF66-4791-99D83A2B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E581-368E-CDD6-9BB4-97673EDA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CEAE-F9A3-F430-1D66-2674F2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CD91-9BE6-8BEF-01E7-F22ECDD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5465-57E3-3F81-BDBD-05817B8C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13E7-055B-1965-3A39-401E9B1B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E2B9-2B7F-5BAE-C089-69FD73D3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E8CF-F14A-2F0F-56D2-C8CBD53E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1696-BBB5-50C6-A249-7546126C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BEC0-1398-3FD9-A991-DB8522A44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D8233-BC45-D04A-625D-44B8FECD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1634-8586-B7C9-6D01-148B1DA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7386-7E40-FCEE-7B16-138F4C7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FCAC-850A-1CF6-B889-BCB863A5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8C2F-F77A-A949-D617-49BDA305B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47D0-5802-280A-AF5F-D711BEE5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68F5-90C9-F6EA-9303-297928B8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C131-33C9-BA25-1AF8-A8DB53B9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E3F1-425E-2EE6-81B2-939E840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E7B1-D608-E011-8088-31912481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4117-F527-4CFE-D76B-29168C46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9578-F222-11F3-0F03-8468E005E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5C759-5EBA-206D-B459-C21983E65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2292D-CC0D-B51D-A7ED-E87664828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F2654-E532-58B6-0756-1177F922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C0791-E758-FE0D-4BB2-FF200FD1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A6153-7B19-8F70-5A18-032004A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96E-58B8-F24E-1FB7-78051887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E13DB-C56C-3498-9266-1609BD0E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3A73A-4190-2FE6-2DAC-18800AF0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CC4-4E22-8FB6-467F-6B1FEA5A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2336-F65F-7E1F-2DB7-47E0F73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6025-3DAD-CD08-9408-24FCEF13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9DF63-CA40-3AEA-42EC-E557D018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A68-3927-2450-31B8-4C1FB73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461-424C-EA7D-451D-3BF5030E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2182-2C4A-78F8-AC7D-D6A0F8A84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7427-2C70-F555-B195-E1D203D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3F98D-0BD2-B8B5-A025-BBCB0A6E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E9A8-E2C0-D624-F760-DF70F62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9D76-5BB6-4CA4-E497-9DD9650E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46A1D-E0F6-A004-4BF7-61ED3C149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D255-C350-9C40-4C32-8A2B55E6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26BE3-F33F-326C-A0A1-875D66D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41D4-1B51-F76F-F5CF-7C3A53A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F2C22-C9E5-F5C4-95AB-11D7E151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98BD-5CE3-5FE5-A2E9-A97922D3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9D2-D303-3236-312F-EDEE53A9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74D4-71C7-3716-0ED3-D291CCE52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3419-6C17-4C1A-80EF-55ED54125D99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83AE-6F66-A048-578F-0B183D290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F9FB-ACC0-D472-743B-C7D029DB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F3C96-D5E6-4AFE-A6A9-A247C55F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3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67F7-499D-3060-1420-8E87575CB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 03/31/23</a:t>
            </a:r>
          </a:p>
        </p:txBody>
      </p:sp>
    </p:spTree>
    <p:extLst>
      <p:ext uri="{BB962C8B-B14F-4D97-AF65-F5344CB8AC3E}">
        <p14:creationId xmlns:p14="http://schemas.microsoft.com/office/powerpoint/2010/main" val="8700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C32-B950-83BD-B653-BDC11B4B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approach—Pure NFL/NFH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F5C60-56B1-55D5-D55A-AFA37733F415}"/>
              </a:ext>
            </a:extLst>
          </p:cNvPr>
          <p:cNvSpPr txBox="1"/>
          <p:nvPr/>
        </p:nvSpPr>
        <p:spPr>
          <a:xfrm>
            <a:off x="1036104" y="1177584"/>
            <a:ext cx="635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parameters for NFL and NFH independently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5C5169-9354-DF29-2920-23BC8E98B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93" y="2231739"/>
            <a:ext cx="1746359" cy="2970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DBF8B-EC38-391E-63FD-958165F3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93" y="5202679"/>
            <a:ext cx="1746359" cy="652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74347-286F-47DC-50D0-345665E3C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93" y="5854932"/>
            <a:ext cx="1746359" cy="627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9AECDC-74C7-5B33-33C5-B4257249F303}"/>
              </a:ext>
            </a:extLst>
          </p:cNvPr>
          <p:cNvSpPr txBox="1"/>
          <p:nvPr/>
        </p:nvSpPr>
        <p:spPr>
          <a:xfrm>
            <a:off x="1036105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NFL</a:t>
            </a:r>
            <a:r>
              <a:rPr lang="en-US" dirty="0"/>
              <a:t> Possibilities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F09E1E-EA1B-4FD7-1BED-228CD041DDC2}"/>
              </a:ext>
            </a:extLst>
          </p:cNvPr>
          <p:cNvGrpSpPr/>
          <p:nvPr/>
        </p:nvGrpSpPr>
        <p:grpSpPr>
          <a:xfrm>
            <a:off x="3521126" y="2236386"/>
            <a:ext cx="1746359" cy="2063423"/>
            <a:chOff x="5888778" y="3485360"/>
            <a:chExt cx="1571844" cy="18572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E5AACAF-95F8-82E1-2DDC-EB400897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8778" y="3485360"/>
              <a:ext cx="1552792" cy="20005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9498EE-D030-7386-11E2-6E3D20EC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88778" y="3682609"/>
              <a:ext cx="1543265" cy="1905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CC42-396D-2F0C-006A-447C745B1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8778" y="3872974"/>
              <a:ext cx="1552792" cy="20957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8141CD2-EBF2-E5D6-1568-B195168BB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8778" y="4080458"/>
              <a:ext cx="1571844" cy="2000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549A8B-A798-C3A3-B130-36F999CB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88778" y="4283845"/>
              <a:ext cx="1514686" cy="1905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92574-A08E-B33F-1FC2-4E27C854B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88779" y="4469716"/>
              <a:ext cx="1543265" cy="19052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88B000D-15A8-3BA9-B670-0DA299ABE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88778" y="4660243"/>
              <a:ext cx="1514686" cy="181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E5B0D4-7623-6832-6CDA-27A862CB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88778" y="4822882"/>
              <a:ext cx="1533739" cy="181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CFD44AD-41A7-3C3C-AA7E-9542E1B7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888778" y="4990802"/>
              <a:ext cx="1543265" cy="17147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94D93F-165A-60D9-D9E6-7E5A9FD3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888778" y="5152057"/>
              <a:ext cx="1524213" cy="190527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C80B900-1E69-77E8-20A4-620CDACE87B2}"/>
              </a:ext>
            </a:extLst>
          </p:cNvPr>
          <p:cNvSpPr txBox="1"/>
          <p:nvPr/>
        </p:nvSpPr>
        <p:spPr>
          <a:xfrm>
            <a:off x="3382540" y="1862406"/>
            <a:ext cx="202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NFH</a:t>
            </a:r>
            <a:r>
              <a:rPr lang="en-US" dirty="0"/>
              <a:t> Possibilities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7CE601-A03F-7DB1-CCA3-B7D61F37F438}"/>
              </a:ext>
            </a:extLst>
          </p:cNvPr>
          <p:cNvSpPr txBox="1"/>
          <p:nvPr/>
        </p:nvSpPr>
        <p:spPr>
          <a:xfrm>
            <a:off x="3510091" y="5202679"/>
            <a:ext cx="3379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b: Kuhn length</a:t>
            </a:r>
          </a:p>
          <a:p>
            <a:r>
              <a:rPr lang="en-US" sz="1600" dirty="0"/>
              <a:t>v: Monomer volume</a:t>
            </a:r>
          </a:p>
          <a:p>
            <a:r>
              <a:rPr lang="en-US" sz="1600" dirty="0"/>
              <a:t>c: Flory Huggins parameter for </a:t>
            </a:r>
          </a:p>
          <a:p>
            <a:r>
              <a:rPr lang="en-US" sz="1600" dirty="0"/>
              <a:t>    most hydrophobic residues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E1D918-EC5F-2CCB-DCE9-EFCE99DC2C39}"/>
              </a:ext>
            </a:extLst>
          </p:cNvPr>
          <p:cNvSpPr/>
          <p:nvPr/>
        </p:nvSpPr>
        <p:spPr>
          <a:xfrm>
            <a:off x="6186565" y="3607212"/>
            <a:ext cx="1213905" cy="472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5E45F-22D1-D763-059D-8AEDBA518F83}"/>
              </a:ext>
            </a:extLst>
          </p:cNvPr>
          <p:cNvSpPr txBox="1"/>
          <p:nvPr/>
        </p:nvSpPr>
        <p:spPr>
          <a:xfrm>
            <a:off x="6061150" y="3179732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E957756-7AFB-A66A-1C87-2AF45744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593" y="2391988"/>
            <a:ext cx="3582407" cy="33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Brute force approach—Blended NFL/NFH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017E30-7CC9-416E-A8FC-01DE4FF5086D}"/>
              </a:ext>
            </a:extLst>
          </p:cNvPr>
          <p:cNvGrpSpPr/>
          <p:nvPr/>
        </p:nvGrpSpPr>
        <p:grpSpPr>
          <a:xfrm>
            <a:off x="2313915" y="1368495"/>
            <a:ext cx="7564170" cy="2471257"/>
            <a:chOff x="2391563" y="1148362"/>
            <a:chExt cx="7564170" cy="2471257"/>
          </a:xfrm>
        </p:grpSpPr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01F11470-84F9-7B3E-60C7-CAAF02170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563" y="1311206"/>
              <a:ext cx="2567301" cy="2308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BC296267-A23D-D33A-C83E-C14E744F7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246" y="1341308"/>
              <a:ext cx="2485487" cy="223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922B5A0-F029-F0A3-4819-77168DB3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4" r="21929" b="10418"/>
            <a:stretch/>
          </p:blipFill>
          <p:spPr bwMode="auto">
            <a:xfrm>
              <a:off x="4984760" y="1354668"/>
              <a:ext cx="2485486" cy="2221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7DCA5E-170E-F64E-7A12-69F427D1244A}"/>
                </a:ext>
              </a:extLst>
            </p:cNvPr>
            <p:cNvSpPr/>
            <p:nvPr/>
          </p:nvSpPr>
          <p:spPr>
            <a:xfrm>
              <a:off x="2654570" y="1148362"/>
              <a:ext cx="7145867" cy="37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examples at </a:t>
              </a:r>
              <a:r>
                <a:rPr lang="en-US" b="1" dirty="0">
                  <a:solidFill>
                    <a:schemeClr val="accent1"/>
                  </a:solidFill>
                </a:rPr>
                <a:t>L100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L80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7030A0"/>
                  </a:solidFill>
                </a:rPr>
                <a:t>L30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b="1" dirty="0">
                  <a:solidFill>
                    <a:srgbClr val="C00000"/>
                  </a:solidFill>
                </a:rPr>
                <a:t>L00</a:t>
              </a:r>
              <a:r>
                <a:rPr lang="en-US" dirty="0">
                  <a:solidFill>
                    <a:schemeClr val="tx1"/>
                  </a:solidFill>
                </a:rPr>
                <a:t>; ignore points with H = 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9F1DE9E-3F15-6736-482C-5CA0FD6AA157}"/>
              </a:ext>
            </a:extLst>
          </p:cNvPr>
          <p:cNvSpPr txBox="1"/>
          <p:nvPr/>
        </p:nvSpPr>
        <p:spPr>
          <a:xfrm>
            <a:off x="848389" y="4289176"/>
            <a:ext cx="9530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many curves that look good for the pure cases, the height profiles are consistently very non-linear with respect to L composition (from top to bottom), especially from 0% L to 30%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Experimental heights look more or less linear with respect to NFL addition</a:t>
            </a:r>
          </a:p>
        </p:txBody>
      </p:sp>
    </p:spTree>
    <p:extLst>
      <p:ext uri="{BB962C8B-B14F-4D97-AF65-F5344CB8AC3E}">
        <p14:creationId xmlns:p14="http://schemas.microsoft.com/office/powerpoint/2010/main" val="92846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FB2492-4484-D297-3826-2D1EDA9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Autofit/>
          </a:bodyPr>
          <a:lstStyle/>
          <a:p>
            <a:r>
              <a:rPr lang="en-US" sz="3200" dirty="0"/>
              <a:t>Height can be tuned using NFL parameters, but only so much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7D13B66-629C-83AB-667E-9E7C7CB85E08}"/>
              </a:ext>
            </a:extLst>
          </p:cNvPr>
          <p:cNvSpPr/>
          <p:nvPr/>
        </p:nvSpPr>
        <p:spPr>
          <a:xfrm>
            <a:off x="5537183" y="3321564"/>
            <a:ext cx="782150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94032052-39E3-4B32-7509-F3CA16C27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53" y="3495131"/>
            <a:ext cx="2963332" cy="266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57E1265D-AF41-3A2C-278D-28E062CD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53" y="1075255"/>
            <a:ext cx="2963332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9AAA342-1682-29C1-EC82-1B44BA0E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32" y="996888"/>
            <a:ext cx="3164432" cy="29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93C5AF5-C35B-21FB-A751-4B44F7DC7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73331" y="3580478"/>
            <a:ext cx="2963333" cy="26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1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135C8C-6064-AB9B-751E-A5D4F5C8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4" y="116355"/>
            <a:ext cx="11361213" cy="694267"/>
          </a:xfrm>
        </p:spPr>
        <p:txBody>
          <a:bodyPr>
            <a:noAutofit/>
          </a:bodyPr>
          <a:lstStyle/>
          <a:p>
            <a:r>
              <a:rPr lang="en-US" sz="3200" dirty="0"/>
              <a:t>Crowding of the inner layer expels NFL even at low mol %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1F84C2-43A3-B69B-D76F-47AC513F09B3}"/>
              </a:ext>
            </a:extLst>
          </p:cNvPr>
          <p:cNvGrpSpPr/>
          <p:nvPr/>
        </p:nvGrpSpPr>
        <p:grpSpPr>
          <a:xfrm>
            <a:off x="2215800" y="810622"/>
            <a:ext cx="6304130" cy="4532565"/>
            <a:chOff x="3064935" y="1123667"/>
            <a:chExt cx="6304130" cy="45325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A575BF4-EB74-FBE6-982F-311861442F97}"/>
                </a:ext>
              </a:extLst>
            </p:cNvPr>
            <p:cNvGrpSpPr/>
            <p:nvPr/>
          </p:nvGrpSpPr>
          <p:grpSpPr>
            <a:xfrm>
              <a:off x="5825945" y="1123667"/>
              <a:ext cx="3030494" cy="2521425"/>
              <a:chOff x="2797537" y="4307297"/>
              <a:chExt cx="3030494" cy="2521425"/>
            </a:xfrm>
          </p:grpSpPr>
          <p:pic>
            <p:nvPicPr>
              <p:cNvPr id="5" name="Picture 10">
                <a:extLst>
                  <a:ext uri="{FF2B5EF4-FFF2-40B4-BE49-F238E27FC236}">
                    <a16:creationId xmlns:a16="http://schemas.microsoft.com/office/drawing/2014/main" id="{71CF344E-EC14-7713-5BBB-DD594B209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537" y="4601491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49CED8-A9FA-B0CB-432C-DAAFD44EB5E5}"/>
                  </a:ext>
                </a:extLst>
              </p:cNvPr>
              <p:cNvSpPr txBox="1"/>
              <p:nvPr/>
            </p:nvSpPr>
            <p:spPr>
              <a:xfrm>
                <a:off x="3810808" y="4307297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L80 / H20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D9BE53-BBEF-6A5D-E5DD-5B66490B9D72}"/>
                </a:ext>
              </a:extLst>
            </p:cNvPr>
            <p:cNvGrpSpPr/>
            <p:nvPr/>
          </p:nvGrpSpPr>
          <p:grpSpPr>
            <a:xfrm>
              <a:off x="3064937" y="1123667"/>
              <a:ext cx="3030494" cy="2526319"/>
              <a:chOff x="1" y="4201194"/>
              <a:chExt cx="3030494" cy="2526319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BD7BC51A-B1CE-B351-DECD-4C69216CD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4500282"/>
                <a:ext cx="3030494" cy="2227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DA491E-EA55-253C-6D49-510676B64882}"/>
                  </a:ext>
                </a:extLst>
              </p:cNvPr>
              <p:cNvSpPr txBox="1"/>
              <p:nvPr/>
            </p:nvSpPr>
            <p:spPr>
              <a:xfrm>
                <a:off x="1119469" y="4201194"/>
                <a:ext cx="1273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L30 / H70</a:t>
                </a:r>
              </a:p>
            </p:txBody>
          </p:sp>
        </p:grpSp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9F93801C-8550-4BE4-F82C-0F2E36AEF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5943" y="3429000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7518E31-1A94-F05A-1965-14EE6B935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4935" y="3413404"/>
              <a:ext cx="3030496" cy="2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470C0-C049-E395-3073-A7FD44FD019A}"/>
                </a:ext>
              </a:extLst>
            </p:cNvPr>
            <p:cNvSpPr txBox="1"/>
            <p:nvPr/>
          </p:nvSpPr>
          <p:spPr>
            <a:xfrm>
              <a:off x="3680533" y="183984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142E9-1B52-428E-2852-84A8E0DAF357}"/>
                </a:ext>
              </a:extLst>
            </p:cNvPr>
            <p:cNvSpPr txBox="1"/>
            <p:nvPr/>
          </p:nvSpPr>
          <p:spPr>
            <a:xfrm>
              <a:off x="3674845" y="2729198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1B5ADD-B037-63A7-E4DB-30E98639576B}"/>
                </a:ext>
              </a:extLst>
            </p:cNvPr>
            <p:cNvSpPr txBox="1"/>
            <p:nvPr/>
          </p:nvSpPr>
          <p:spPr>
            <a:xfrm>
              <a:off x="6375911" y="219533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20F5B-569E-8489-C87F-B775D63CC15F}"/>
                </a:ext>
              </a:extLst>
            </p:cNvPr>
            <p:cNvSpPr txBox="1"/>
            <p:nvPr/>
          </p:nvSpPr>
          <p:spPr>
            <a:xfrm>
              <a:off x="6375912" y="2645276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7C8F91-A006-516C-0C29-E9336BA1979F}"/>
                </a:ext>
              </a:extLst>
            </p:cNvPr>
            <p:cNvSpPr txBox="1"/>
            <p:nvPr/>
          </p:nvSpPr>
          <p:spPr>
            <a:xfrm>
              <a:off x="3680531" y="3944917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15244D-7B05-44ED-7070-FA968EA94E6F}"/>
                </a:ext>
              </a:extLst>
            </p:cNvPr>
            <p:cNvSpPr txBox="1"/>
            <p:nvPr/>
          </p:nvSpPr>
          <p:spPr>
            <a:xfrm>
              <a:off x="3674843" y="4834269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D60702-CF8B-6A04-CFF1-D47EAFBDC18E}"/>
                </a:ext>
              </a:extLst>
            </p:cNvPr>
            <p:cNvSpPr txBox="1"/>
            <p:nvPr/>
          </p:nvSpPr>
          <p:spPr>
            <a:xfrm>
              <a:off x="6387224" y="428296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2FDD0-D1F4-875A-90AD-250771E66897}"/>
                </a:ext>
              </a:extLst>
            </p:cNvPr>
            <p:cNvSpPr txBox="1"/>
            <p:nvPr/>
          </p:nvSpPr>
          <p:spPr>
            <a:xfrm>
              <a:off x="6387225" y="4732901"/>
              <a:ext cx="524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7887DE-7404-2B62-A38D-0611C0D82846}"/>
                </a:ext>
              </a:extLst>
            </p:cNvPr>
            <p:cNvCxnSpPr>
              <a:cxnSpLocks/>
            </p:cNvCxnSpPr>
            <p:nvPr/>
          </p:nvCxnSpPr>
          <p:spPr>
            <a:xfrm>
              <a:off x="3064935" y="3388003"/>
              <a:ext cx="630413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3A166B5-8156-45A0-5538-8AC1A46129C3}"/>
              </a:ext>
            </a:extLst>
          </p:cNvPr>
          <p:cNvSpPr txBox="1"/>
          <p:nvPr/>
        </p:nvSpPr>
        <p:spPr>
          <a:xfrm>
            <a:off x="1055036" y="5535153"/>
            <a:ext cx="10081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expect a linear response </a:t>
            </a:r>
            <a:r>
              <a:rPr lang="en-US" dirty="0" err="1"/>
              <a:t>wrt</a:t>
            </a:r>
            <a:r>
              <a:rPr lang="en-US" dirty="0"/>
              <a:t> adding more NFL. This means that there should be no/very few chains of L that escape into the dilute, outer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decreasing the volume of NFH, we should be able to reduce the crowding at the inner layer. With less crowding, fewer NFL should hopefully be expelled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AEF2A-3894-B63A-5E68-01EF49DCF28A}"/>
              </a:ext>
            </a:extLst>
          </p:cNvPr>
          <p:cNvSpPr txBox="1"/>
          <p:nvPr/>
        </p:nvSpPr>
        <p:spPr>
          <a:xfrm>
            <a:off x="8779933" y="2751792"/>
            <a:ext cx="32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examples using different parameters for NFH but not NFL</a:t>
            </a:r>
          </a:p>
        </p:txBody>
      </p:sp>
    </p:spTree>
    <p:extLst>
      <p:ext uri="{BB962C8B-B14F-4D97-AF65-F5344CB8AC3E}">
        <p14:creationId xmlns:p14="http://schemas.microsoft.com/office/powerpoint/2010/main" val="104912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1419CD-FE78-82D1-E555-B40688D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38" y="302621"/>
            <a:ext cx="105156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Phosphorylated NFH Progress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328DC5-8A3B-F54D-3C3A-8939DE84E306}"/>
              </a:ext>
            </a:extLst>
          </p:cNvPr>
          <p:cNvGrpSpPr/>
          <p:nvPr/>
        </p:nvGrpSpPr>
        <p:grpSpPr>
          <a:xfrm>
            <a:off x="1586213" y="3539701"/>
            <a:ext cx="4509787" cy="3271136"/>
            <a:chOff x="1881832" y="1591306"/>
            <a:chExt cx="5017787" cy="363960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ACE7292-1EA5-F5E5-495B-8D3C774A1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832" y="1591306"/>
              <a:ext cx="5017787" cy="3639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71735E2-1106-E89E-226D-4722BBCE7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799" y="2460013"/>
              <a:ext cx="1130405" cy="487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0CD2AA-3ACB-61A6-3AB2-B619617CF956}"/>
              </a:ext>
            </a:extLst>
          </p:cNvPr>
          <p:cNvSpPr txBox="1"/>
          <p:nvPr/>
        </p:nvSpPr>
        <p:spPr>
          <a:xfrm>
            <a:off x="6383830" y="3583545"/>
            <a:ext cx="562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running one more to get a closer fit; if not, the current best one should be close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parameters are close to those of the native NFH. Hopefully means that I can use the final parameters of native NFL to get the blended </a:t>
            </a:r>
            <a:r>
              <a:rPr lang="en-US" dirty="0" err="1"/>
              <a:t>phosph</a:t>
            </a:r>
            <a:r>
              <a:rPr lang="en-US" dirty="0"/>
              <a:t>.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3EEA5-8CAE-34CC-F0F6-F8E2ED82B9AB}"/>
              </a:ext>
            </a:extLst>
          </p:cNvPr>
          <p:cNvSpPr txBox="1"/>
          <p:nvPr/>
        </p:nvSpPr>
        <p:spPr>
          <a:xfrm>
            <a:off x="6383830" y="5558590"/>
            <a:ext cx="5621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Quick note: the points that go to zero just didn’t converge. The point at 6 nm takes a really long time to converge, so I will probably proceed with only calculating from 1 to 6 nm.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the future, if needed, I can go to 8 nm (1.6 mM)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63E2E-326A-51D6-D47D-169A9FD876FC}"/>
              </a:ext>
            </a:extLst>
          </p:cNvPr>
          <p:cNvCxnSpPr>
            <a:cxnSpLocks/>
          </p:cNvCxnSpPr>
          <p:nvPr/>
        </p:nvCxnSpPr>
        <p:spPr>
          <a:xfrm flipH="1">
            <a:off x="4448175" y="5765800"/>
            <a:ext cx="1851025" cy="25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1FBEB3-BE52-C760-B45F-5D817833A164}"/>
              </a:ext>
            </a:extLst>
          </p:cNvPr>
          <p:cNvGrpSpPr/>
          <p:nvPr/>
        </p:nvGrpSpPr>
        <p:grpSpPr>
          <a:xfrm>
            <a:off x="2846574" y="1122374"/>
            <a:ext cx="6905252" cy="2172803"/>
            <a:chOff x="5202080" y="812718"/>
            <a:chExt cx="6905252" cy="2172803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01BF9EB-1C55-9951-FA2F-C77E4AB5E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080" y="1230316"/>
              <a:ext cx="6905252" cy="1755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77B478-E26D-FE32-4466-C295BEDEB0E0}"/>
                </a:ext>
              </a:extLst>
            </p:cNvPr>
            <p:cNvSpPr txBox="1"/>
            <p:nvPr/>
          </p:nvSpPr>
          <p:spPr>
            <a:xfrm>
              <a:off x="7215372" y="812718"/>
              <a:ext cx="28786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phosph</a:t>
              </a:r>
              <a:r>
                <a:rPr lang="en-US" sz="2000" dirty="0"/>
                <a:t>. = - 1.5 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46AF51-8F77-4DED-3CCA-C354474366EA}"/>
              </a:ext>
            </a:extLst>
          </p:cNvPr>
          <p:cNvSpPr txBox="1"/>
          <p:nvPr/>
        </p:nvSpPr>
        <p:spPr>
          <a:xfrm>
            <a:off x="2345341" y="4013532"/>
            <a:ext cx="101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4745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346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NLH update 03/31/23</vt:lpstr>
      <vt:lpstr>Brute force approach—Pure NFL/NFH</vt:lpstr>
      <vt:lpstr>Brute force approach—Blended NFL/NFH</vt:lpstr>
      <vt:lpstr>Height can be tuned using NFL parameters, but only so much</vt:lpstr>
      <vt:lpstr>Crowding of the inner layer expels NFL even at low mol %</vt:lpstr>
      <vt:lpstr>Phosphorylated NFH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Erika update 03/31</dc:title>
  <dc:creator>Takashi Yokokura</dc:creator>
  <cp:lastModifiedBy>Takashi Yokokura</cp:lastModifiedBy>
  <cp:revision>18</cp:revision>
  <dcterms:created xsi:type="dcterms:W3CDTF">2023-03-30T23:16:05Z</dcterms:created>
  <dcterms:modified xsi:type="dcterms:W3CDTF">2023-04-01T00:23:30Z</dcterms:modified>
</cp:coreProperties>
</file>