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67" r:id="rId7"/>
    <p:sldId id="266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783819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4"/>
            <a:ext cx="10515600" cy="1325563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1053198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631059" y="291588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631059" y="533039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4134202"/>
            <a:ext cx="4724927" cy="26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4724F5-130A-5033-6596-47E57F224011}"/>
              </a:ext>
            </a:extLst>
          </p:cNvPr>
          <p:cNvSpPr txBox="1"/>
          <p:nvPr/>
        </p:nvSpPr>
        <p:spPr>
          <a:xfrm>
            <a:off x="838200" y="1053198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</a:t>
            </a:r>
            <a:r>
              <a:rPr lang="en-US" b="1" dirty="0"/>
              <a:t>a = 0.10, cs = 100,</a:t>
            </a:r>
            <a:r>
              <a:rPr lang="en-US" dirty="0"/>
              <a:t>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</p:spTree>
    <p:extLst>
      <p:ext uri="{BB962C8B-B14F-4D97-AF65-F5344CB8AC3E}">
        <p14:creationId xmlns:p14="http://schemas.microsoft.com/office/powerpoint/2010/main" val="118652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x, cs, N)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429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PowerPoint Presentation</vt:lpstr>
      <vt:lpstr>Parameter space (s, x, cs, N)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20</cp:revision>
  <dcterms:created xsi:type="dcterms:W3CDTF">2023-07-26T17:49:20Z</dcterms:created>
  <dcterms:modified xsi:type="dcterms:W3CDTF">2023-08-09T23:08:08Z</dcterms:modified>
</cp:coreProperties>
</file>