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80" r:id="rId4"/>
    <p:sldId id="279" r:id="rId5"/>
    <p:sldId id="281" r:id="rId6"/>
    <p:sldId id="268" r:id="rId7"/>
    <p:sldId id="267" r:id="rId8"/>
    <p:sldId id="266" r:id="rId9"/>
    <p:sldId id="265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0" y="1221348"/>
            <a:ext cx="3413062" cy="278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Note: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69332"/>
              </a:xfrm>
              <a:prstGeom prst="rect">
                <a:avLst/>
              </a:prstGeom>
              <a:blipFill>
                <a:blip r:embed="rId3"/>
                <a:stretch>
                  <a:fillRect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1E290A47-0772-2417-F24B-6F18F332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6" y="1238250"/>
            <a:ext cx="3449433" cy="278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D65FE8-9DEB-5DE2-8AC8-A590AA43999F}"/>
              </a:ext>
            </a:extLst>
          </p:cNvPr>
          <p:cNvSpPr/>
          <p:nvPr/>
        </p:nvSpPr>
        <p:spPr>
          <a:xfrm>
            <a:off x="8571524" y="1016530"/>
            <a:ext cx="2336800" cy="618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Rerunning with </a:t>
            </a:r>
            <a:r>
              <a:rPr lang="en-US" dirty="0" err="1"/>
              <a:t>lz</a:t>
            </a:r>
            <a:r>
              <a:rPr lang="en-US" dirty="0"/>
              <a:t> fixed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72" y="1238250"/>
            <a:ext cx="3449434" cy="278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BCBFDE-226C-C5F8-15C2-EABF79B9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701" y="2492136"/>
            <a:ext cx="1438476" cy="3810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136929-BA30-5EE4-3B1D-5E13A26B9E80}"/>
              </a:ext>
            </a:extLst>
          </p:cNvPr>
          <p:cNvSpPr txBox="1"/>
          <p:nvPr/>
        </p:nvSpPr>
        <p:spPr>
          <a:xfrm>
            <a:off x="7848767" y="20912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D69AC-2489-081C-B916-FD856ACA5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177" y="2502313"/>
            <a:ext cx="2055608" cy="3971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FDAF0-C2AA-F22A-D050-0FC8EB89AA5F}"/>
              </a:ext>
            </a:extLst>
          </p:cNvPr>
          <p:cNvSpPr txBox="1"/>
          <p:nvPr/>
        </p:nvSpPr>
        <p:spPr>
          <a:xfrm>
            <a:off x="9674918" y="20912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64D80-D778-25C6-3FFA-8E0C49ED533D}"/>
              </a:ext>
            </a:extLst>
          </p:cNvPr>
          <p:cNvSpPr/>
          <p:nvPr/>
        </p:nvSpPr>
        <p:spPr>
          <a:xfrm>
            <a:off x="8170333" y="3429000"/>
            <a:ext cx="2743200" cy="1227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92" y="2451513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5462</TotalTime>
  <Words>442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Equations</vt:lpstr>
      <vt:lpstr>DGC (3D; NxNy=1) vs MDE (1D)</vt:lpstr>
      <vt:lpstr>Numericals</vt:lpstr>
      <vt:lpstr>Scaling (Alexander—de Gennes brush)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59</cp:revision>
  <dcterms:created xsi:type="dcterms:W3CDTF">2023-07-26T17:49:20Z</dcterms:created>
  <dcterms:modified xsi:type="dcterms:W3CDTF">2024-03-22T00:15:31Z</dcterms:modified>
</cp:coreProperties>
</file>