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4003658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8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07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9806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54F2B-B5C4-693D-266C-672F316C5795}"/>
              </a:ext>
            </a:extLst>
          </p:cNvPr>
          <p:cNvSpPr txBox="1"/>
          <p:nvPr/>
        </p:nvSpPr>
        <p:spPr>
          <a:xfrm>
            <a:off x="8741833" y="3171965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19</cp:revision>
  <dcterms:created xsi:type="dcterms:W3CDTF">2023-03-30T23:16:05Z</dcterms:created>
  <dcterms:modified xsi:type="dcterms:W3CDTF">2023-04-01T00:26:48Z</dcterms:modified>
</cp:coreProperties>
</file>