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2" y="3743313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908183" y="443221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748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</vt:lpstr>
      <vt:lpstr>Prelim results (20240906)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58</cp:revision>
  <dcterms:created xsi:type="dcterms:W3CDTF">2022-03-28T18:43:16Z</dcterms:created>
  <dcterms:modified xsi:type="dcterms:W3CDTF">2024-09-09T22:16:43Z</dcterms:modified>
</cp:coreProperties>
</file>