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2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34D5013-F5D1-501F-3340-FF5D48BC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3332113"/>
            <a:ext cx="2535447" cy="78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E15017-8469-3FD0-D97F-AF796685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1739371"/>
            <a:ext cx="999596" cy="76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ACC492C-3835-AA2E-89E0-7A11DC2D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4711163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9E792D6-B04F-1A3F-DAB9-DE64D902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1" y="5300569"/>
            <a:ext cx="2890836" cy="7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2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2690</TotalTime>
  <Words>256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22</cp:revision>
  <dcterms:created xsi:type="dcterms:W3CDTF">2023-12-14T00:46:32Z</dcterms:created>
  <dcterms:modified xsi:type="dcterms:W3CDTF">2024-04-08T19:01:24Z</dcterms:modified>
</cp:coreProperties>
</file>