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1D1452-B04C-160E-FE59-9220B67C60D4}"/>
              </a:ext>
            </a:extLst>
          </p:cNvPr>
          <p:cNvSpPr txBox="1"/>
          <p:nvPr/>
        </p:nvSpPr>
        <p:spPr>
          <a:xfrm>
            <a:off x="1699967" y="214797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b10v14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6F87D58-5C69-75A0-3A29-E3D7C1DF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2" y="2717321"/>
            <a:ext cx="3491725" cy="27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55B7B-083A-CF99-D476-5DCB80EFBA5B}"/>
              </a:ext>
            </a:extLst>
          </p:cNvPr>
          <p:cNvSpPr txBox="1"/>
          <p:nvPr/>
        </p:nvSpPr>
        <p:spPr>
          <a:xfrm>
            <a:off x="5913487" y="207034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b12v14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5522D8F-6ACA-9D43-6BEE-436BB237C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53" y="2639681"/>
            <a:ext cx="3491726" cy="27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BC216-7A35-D8ED-A4EC-B0B2509C7BF3}"/>
              </a:ext>
            </a:extLst>
          </p:cNvPr>
          <p:cNvSpPr txBox="1"/>
          <p:nvPr/>
        </p:nvSpPr>
        <p:spPr>
          <a:xfrm>
            <a:off x="9844256" y="207034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b14v14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3C3CB1A-BF37-4BD9-88B0-6903B9E1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776" y="2658026"/>
            <a:ext cx="3491725" cy="275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54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116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16</cp:revision>
  <dcterms:created xsi:type="dcterms:W3CDTF">2022-07-26T19:04:22Z</dcterms:created>
  <dcterms:modified xsi:type="dcterms:W3CDTF">2022-08-15T23:25:33Z</dcterms:modified>
</cp:coreProperties>
</file>