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074F9242-E5CE-6E01-912A-3552FBBDE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4" y="564705"/>
            <a:ext cx="3624804" cy="279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83B0670-FA59-F468-D47F-F614749B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41" y="564705"/>
            <a:ext cx="3624804" cy="279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2552D86-B51B-D362-B0B2-0444B5E1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79" y="564704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C871D7AE-308E-BF55-A4A0-504131CB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1" y="3864751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3FC378DB-CB59-AF06-DDD1-62B6D692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3864750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2EB1A8-427C-3ACB-5F81-5B0FCA53B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3864752"/>
            <a:ext cx="3624804" cy="279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348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35</cp:revision>
  <dcterms:created xsi:type="dcterms:W3CDTF">2022-05-19T15:06:45Z</dcterms:created>
  <dcterms:modified xsi:type="dcterms:W3CDTF">2022-08-15T22:21:17Z</dcterms:modified>
</cp:coreProperties>
</file>