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3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SO3 from ionomer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04775" y="1323276"/>
            <a:ext cx="673090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  <a:p>
            <a:pPr lvl="1"/>
            <a:r>
              <a:rPr lang="en-US" dirty="0"/>
              <a:t>For sidechain-only system, 2 blocks; Block 2 contains -1</a:t>
            </a:r>
            <a:r>
              <a:rPr lang="en-US" i="1" dirty="0"/>
              <a:t>e</a:t>
            </a:r>
            <a:r>
              <a:rPr lang="en-US" dirty="0"/>
              <a:t> for SO3-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855914" y="2173976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2.5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of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4011724"/>
            <a:ext cx="5262935" cy="23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663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47</cp:revision>
  <dcterms:created xsi:type="dcterms:W3CDTF">2022-03-28T18:43:16Z</dcterms:created>
  <dcterms:modified xsi:type="dcterms:W3CDTF">2024-06-21T20:03:24Z</dcterms:modified>
</cp:coreProperties>
</file>