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83" r:id="rId5"/>
    <p:sldId id="284" r:id="rId6"/>
    <p:sldId id="285" r:id="rId7"/>
    <p:sldId id="286" r:id="rId8"/>
    <p:sldId id="288" r:id="rId9"/>
    <p:sldId id="276" r:id="rId10"/>
    <p:sldId id="279" r:id="rId11"/>
    <p:sldId id="278" r:id="rId12"/>
    <p:sldId id="280" r:id="rId13"/>
    <p:sldId id="282" r:id="rId14"/>
    <p:sldId id="268" r:id="rId15"/>
    <p:sldId id="267" r:id="rId16"/>
    <p:sldId id="266" r:id="rId17"/>
    <p:sldId id="265" r:id="rId18"/>
    <p:sldId id="258" r:id="rId19"/>
    <p:sldId id="263" r:id="rId20"/>
    <p:sldId id="26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831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11ECAD9F-DD0C-2C87-96AD-51DD52F2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5" y="950240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12777</TotalTime>
  <Words>582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96</cp:revision>
  <dcterms:created xsi:type="dcterms:W3CDTF">2023-07-26T17:49:20Z</dcterms:created>
  <dcterms:modified xsi:type="dcterms:W3CDTF">2024-08-01T00:44:16Z</dcterms:modified>
</cp:coreProperties>
</file>