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2" r:id="rId5"/>
    <p:sldId id="269" r:id="rId6"/>
    <p:sldId id="270" r:id="rId7"/>
    <p:sldId id="275" r:id="rId8"/>
    <p:sldId id="273" r:id="rId9"/>
    <p:sldId id="267" r:id="rId10"/>
    <p:sldId id="266" r:id="rId11"/>
    <p:sldId id="265" r:id="rId12"/>
    <p:sldId id="25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95DCD-3911-0D90-22A2-08FC2DA3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6774"/>
            <a:ext cx="3601084" cy="3181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905000" y="1952108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515600" cy="1325563"/>
          </a:xfrm>
        </p:spPr>
        <p:txBody>
          <a:bodyPr/>
          <a:lstStyle/>
          <a:p>
            <a:r>
              <a:rPr lang="en-US" dirty="0"/>
              <a:t>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914400" y="1792086"/>
            <a:ext cx="3258080" cy="1978410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8774834" y="1253852"/>
              <a:ext cx="2064514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F2758-EC20-A93A-EA1D-10E4D1E3A255}"/>
              </a:ext>
            </a:extLst>
          </p:cNvPr>
          <p:cNvGrpSpPr/>
          <p:nvPr/>
        </p:nvGrpSpPr>
        <p:grpSpPr>
          <a:xfrm>
            <a:off x="914400" y="3616328"/>
            <a:ext cx="3258080" cy="1956485"/>
            <a:chOff x="365653" y="1532467"/>
            <a:chExt cx="3678684" cy="22090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2944E9-EE97-8E53-465C-5F8BFCCC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53" y="1532467"/>
              <a:ext cx="3678684" cy="22090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646B5-E1E3-1FCA-F201-68B2A7B4414B}"/>
                </a:ext>
              </a:extLst>
            </p:cNvPr>
            <p:cNvSpPr txBox="1"/>
            <p:nvPr/>
          </p:nvSpPr>
          <p:spPr>
            <a:xfrm>
              <a:off x="2371393" y="1602558"/>
              <a:ext cx="1561163" cy="6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B296A-63B8-FE81-609F-F90F5F971074}"/>
              </a:ext>
            </a:extLst>
          </p:cNvPr>
          <p:cNvGrpSpPr/>
          <p:nvPr/>
        </p:nvGrpSpPr>
        <p:grpSpPr>
          <a:xfrm>
            <a:off x="4443492" y="1833338"/>
            <a:ext cx="3238794" cy="1965387"/>
            <a:chOff x="554274" y="4566643"/>
            <a:chExt cx="3238794" cy="1965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E740C3-5EF9-C11F-7AAE-C66BA9FAA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4" y="4566643"/>
              <a:ext cx="3238794" cy="19653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F4A2A-23EA-C94C-3129-182991D03C2D}"/>
                </a:ext>
              </a:extLst>
            </p:cNvPr>
            <p:cNvSpPr txBox="1"/>
            <p:nvPr/>
          </p:nvSpPr>
          <p:spPr>
            <a:xfrm>
              <a:off x="2311400" y="4616234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01F3B8-B32A-49E1-4B9A-32F063A337C9}"/>
              </a:ext>
            </a:extLst>
          </p:cNvPr>
          <p:cNvGrpSpPr/>
          <p:nvPr/>
        </p:nvGrpSpPr>
        <p:grpSpPr>
          <a:xfrm>
            <a:off x="4418092" y="3594403"/>
            <a:ext cx="3258080" cy="1962206"/>
            <a:chOff x="4038679" y="2764670"/>
            <a:chExt cx="3258080" cy="1962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A7CDBA-9309-6947-F58E-54BC0804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79" y="2764670"/>
              <a:ext cx="3258080" cy="19622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EDA1B0-155E-AD60-4843-D0CAEF3AB8A4}"/>
                </a:ext>
              </a:extLst>
            </p:cNvPr>
            <p:cNvSpPr txBox="1"/>
            <p:nvPr/>
          </p:nvSpPr>
          <p:spPr>
            <a:xfrm>
              <a:off x="5821205" y="2815503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520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39</cp:revision>
  <dcterms:created xsi:type="dcterms:W3CDTF">2023-07-26T17:49:20Z</dcterms:created>
  <dcterms:modified xsi:type="dcterms:W3CDTF">2023-09-06T23:50:57Z</dcterms:modified>
</cp:coreProperties>
</file>