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51A8-4028-1BB7-CCD4-A401886BFE8D}"/>
              </a:ext>
            </a:extLst>
          </p:cNvPr>
          <p:cNvCxnSpPr>
            <a:cxnSpLocks/>
          </p:cNvCxnSpPr>
          <p:nvPr/>
        </p:nvCxnSpPr>
        <p:spPr>
          <a:xfrm>
            <a:off x="9298188" y="2258850"/>
            <a:ext cx="0" cy="1360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2C74-52FA-4459-B034-AEB3F3633EB4}"/>
              </a:ext>
            </a:extLst>
          </p:cNvPr>
          <p:cNvCxnSpPr>
            <a:cxnSpLocks/>
          </p:cNvCxnSpPr>
          <p:nvPr/>
        </p:nvCxnSpPr>
        <p:spPr>
          <a:xfrm>
            <a:off x="9298188" y="3619155"/>
            <a:ext cx="2893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9F79FCB-0D53-B157-5657-47043C610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5598" y="3153425"/>
            <a:ext cx="2785954" cy="3118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49B016-D3F2-97B9-C8D0-5A4664C4C7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9211" y="2135652"/>
            <a:ext cx="2321381" cy="4049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CC1728-CE49-DA97-413A-3A5183D8A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9625" y="2631325"/>
            <a:ext cx="1987167" cy="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</cp:revision>
  <dcterms:created xsi:type="dcterms:W3CDTF">2022-03-28T18:43:16Z</dcterms:created>
  <dcterms:modified xsi:type="dcterms:W3CDTF">2022-08-11T20:40:17Z</dcterms:modified>
</cp:coreProperties>
</file>