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355774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3787156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9" y="6334795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356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39</cp:revision>
  <dcterms:created xsi:type="dcterms:W3CDTF">2022-05-19T15:06:45Z</dcterms:created>
  <dcterms:modified xsi:type="dcterms:W3CDTF">2022-09-24T00:50:19Z</dcterms:modified>
</cp:coreProperties>
</file>