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uneven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CD8C5C-47A6-1DF8-A781-9F598721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66" y="1325935"/>
            <a:ext cx="3301470" cy="232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27A3F17-D1FD-1CCE-EFB6-A27DE6A9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36" y="1325935"/>
            <a:ext cx="3301470" cy="232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B11AD6F-DC55-FBBF-E77E-C76AB401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66" y="3646501"/>
            <a:ext cx="3301471" cy="232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14B1E99-EEC4-C0E1-FE4C-67EF8FD71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35" y="3646501"/>
            <a:ext cx="3301471" cy="232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900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Counterion only; uneven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75</cp:revision>
  <dcterms:created xsi:type="dcterms:W3CDTF">2022-03-28T18:43:16Z</dcterms:created>
  <dcterms:modified xsi:type="dcterms:W3CDTF">2024-10-17T21:17:41Z</dcterms:modified>
</cp:coreProperties>
</file>