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6" r:id="rId3"/>
    <p:sldId id="264" r:id="rId4"/>
    <p:sldId id="262" r:id="rId5"/>
    <p:sldId id="267" r:id="rId6"/>
    <p:sldId id="263" r:id="rId7"/>
    <p:sldId id="265" r:id="rId8"/>
    <p:sldId id="257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3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B45F93-D156-4AE8-B29F-58D76D05F0C5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4715F-B38D-4FF4-A3CF-827D419B9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2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4715F-B38D-4FF4-A3CF-827D419B9D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30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A1F4-4537-15C9-CAA4-9D3BA6283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C23FA-7B62-55C6-7602-BBA516E70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FB56F-2371-8EF0-0B98-19A013F2E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5C0AE-8AEC-59A4-33AA-ED27CF16B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8DACF-DA67-747E-3B4C-957BE217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4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CB826-E113-BB28-71BD-0E6F7CFDA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CE0BC0-6792-45F5-8807-3D9C790E2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27A23-B147-8F5F-A417-8A42B5128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6B88C-8F62-303D-6E6F-4872DC227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3D644-D5B7-236A-435B-49DFD616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7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7D1285-CCC2-B70B-F758-4E5D903BFF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CC3F11-7738-A08A-F849-C330EEF6A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14CD5-14C1-6B30-10C8-0DD2F94F4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1767C-D9D3-C893-9EFB-90B52AF5C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A9FF9-27C2-4A61-6098-9DCD97E9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19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AB4E0-0F99-BB0B-3454-8724A51DF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1E634-3600-E1A1-7AFA-553660324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010D5-BB56-9A68-378A-AE8A1075D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1D0D9-BA3D-6E29-4597-91FEC27A9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A4665-F906-307E-CF1D-E5959A534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5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F5E5-2313-3DAD-FAD3-9BE56C989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200AF-3FFB-C49E-CE3F-A6BA2396E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368D6-0455-2156-79E7-32F2E0C7B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18919-52B3-F5B1-DED2-02A262C4B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8B2EF-4AAE-5DC0-AC73-CAB5CF5AF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87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779BB-9D5C-5A0B-FA5D-C79E5A228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29434-CCDC-D812-A303-D2817BDD6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D0258-F4E7-ADFF-2EEA-04886AFA3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B39EF-5671-8265-2F9C-529A5CDA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0BC89-42B7-5A6A-A417-F7044AB9E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A71E6-F9C3-2C5A-BCFE-E9D1BC887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5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5B111-AC9F-3025-32D5-FAF805561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1F047-2E51-5B3C-B8A3-075BEA595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1856DB-F0E9-B8DD-8BAF-A3D21CE85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DDEA6B-CDBE-25CB-877F-4283CED114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3AB8F1-EF66-1A24-5C9F-F8246EA9A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01D8A3-948E-2C40-F66C-25FE0ACE8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3E205-5E28-C1D2-E635-F874A3EAB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A30112-CB19-FC9D-1E1D-A7207AFF4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84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52AF7-EC25-A2EC-9F1E-98B513141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687865-9AAC-BFBE-690E-5AC6FC7A9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EA818-8D1F-220C-ED58-36A0F1411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CA7103-E792-6065-8963-E314612DA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509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6E710B-6E5E-1342-AB04-6E0131DBD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7E4E3B-3F59-BE9A-48AA-67C81A8B2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0EC41-4298-42DB-499D-E3CD294C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23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E8433-6F39-1F44-6A65-DE56347F7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7FFBA-CC65-F364-3080-0404B9294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D36683-24B8-E77F-BE6E-AAB5FFEFD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F7FC0-2723-E006-1E31-22F7CA68B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AFF08-81F8-D6FA-EE35-588493E85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69467-F54C-3B00-2522-7F1D1290B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89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AF704-FDF3-41F4-C3E0-9AE0EC82C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1421B4-F762-1AD2-8C76-F05BBD8FD0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622071-A277-9125-983D-C58AE1A55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0FD91-08D2-29FF-340D-1930477F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C946C-5A8A-211D-F658-FD26A004D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598DB-EF06-1CF4-76A4-FBECCF607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42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6900D2-5959-5FAA-7541-AE060D1FB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BCBAC-69EE-A1E2-50A9-057C767AE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817FE-586E-075F-246A-9EFAEB17A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60456-FB3B-4026-A5DC-EEEFAE77261F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5BBEC-CDBE-617B-A011-4D3FD7635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04BA3-5F2C-AA0B-20A8-1F1D88A1DF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74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602D6-0BBA-B1B7-D200-006381A753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SYSG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B2A274-6D14-F9CB-8A87-261DB28A6E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39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0BBCAA-5054-475B-7AB1-38BC066C2AF9}"/>
              </a:ext>
            </a:extLst>
          </p:cNvPr>
          <p:cNvSpPr txBox="1"/>
          <p:nvPr/>
        </p:nvSpPr>
        <p:spPr>
          <a:xfrm>
            <a:off x="5185913" y="172527"/>
            <a:ext cx="182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p2a4 c1.75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DA8BA8-20A0-9904-6C3A-49EE62217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862" y="1275230"/>
            <a:ext cx="7534275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927DD4-E522-6C80-C3DB-F756F86C41D9}"/>
              </a:ext>
            </a:extLst>
          </p:cNvPr>
          <p:cNvSpPr/>
          <p:nvPr/>
        </p:nvSpPr>
        <p:spPr>
          <a:xfrm>
            <a:off x="4195482" y="1389529"/>
            <a:ext cx="3801036" cy="7619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Schematic, similar to NFH but simpler like Chao, not multiblock protein</a:t>
            </a:r>
          </a:p>
        </p:txBody>
      </p:sp>
    </p:spTree>
    <p:extLst>
      <p:ext uri="{BB962C8B-B14F-4D97-AF65-F5344CB8AC3E}">
        <p14:creationId xmlns:p14="http://schemas.microsoft.com/office/powerpoint/2010/main" val="2705160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C92881-A300-5ED2-3C31-95FD2E3C064F}"/>
              </a:ext>
            </a:extLst>
          </p:cNvPr>
          <p:cNvSpPr txBox="1"/>
          <p:nvPr/>
        </p:nvSpPr>
        <p:spPr>
          <a:xfrm>
            <a:off x="3281083" y="616788"/>
            <a:ext cx="604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Possible brush morphologies (including +d)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683DEC-8A0F-ED30-8F21-1514F4D65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483" y="1776980"/>
            <a:ext cx="4733512" cy="294742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B7EEDB3-FCDF-4E1F-7061-E620B2D58EC8}"/>
              </a:ext>
            </a:extLst>
          </p:cNvPr>
          <p:cNvSpPr/>
          <p:nvPr/>
        </p:nvSpPr>
        <p:spPr>
          <a:xfrm>
            <a:off x="7140217" y="4885764"/>
            <a:ext cx="3173506" cy="7171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cleaner way to portray F change and transition points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704C748-56A4-C465-DE48-390DDD579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053" y="1321301"/>
            <a:ext cx="3903959" cy="495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0368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1BE66FA-25B9-DF71-0E07-9984AFB72A9A}"/>
              </a:ext>
            </a:extLst>
          </p:cNvPr>
          <p:cNvSpPr txBox="1"/>
          <p:nvPr/>
        </p:nvSpPr>
        <p:spPr>
          <a:xfrm>
            <a:off x="2473596" y="150681"/>
            <a:ext cx="760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Phase diagram to highlight stability region of layers and +d regions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1A75D40-F910-FEAE-B401-07B086768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933" y="630269"/>
            <a:ext cx="3426265" cy="269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E58D8CE-0C34-4401-4099-254E30B75830}"/>
              </a:ext>
            </a:extLst>
          </p:cNvPr>
          <p:cNvSpPr txBox="1"/>
          <p:nvPr/>
        </p:nvSpPr>
        <p:spPr>
          <a:xfrm>
            <a:off x="2473596" y="3553843"/>
            <a:ext cx="7892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Explain locked-in-layer model using end-point distributions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AC786A8C-045A-5D12-91F5-749D129C4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573" y="4155511"/>
            <a:ext cx="3369328" cy="2654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A1D8ECC-E4CE-E7F7-31EF-B6B979A70F8C}"/>
              </a:ext>
            </a:extLst>
          </p:cNvPr>
          <p:cNvSpPr/>
          <p:nvPr/>
        </p:nvSpPr>
        <p:spPr>
          <a:xfrm>
            <a:off x="1250860" y="4658132"/>
            <a:ext cx="2244713" cy="16495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one with +d? Add other blocks to show overlap, or at least which takes up the neck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20C42D-9790-DFE0-5606-B9E6926100D7}"/>
              </a:ext>
            </a:extLst>
          </p:cNvPr>
          <p:cNvSpPr/>
          <p:nvPr/>
        </p:nvSpPr>
        <p:spPr>
          <a:xfrm>
            <a:off x="7314904" y="4925245"/>
            <a:ext cx="2492484" cy="8659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Colored schematic, like NFH paper</a:t>
            </a:r>
          </a:p>
        </p:txBody>
      </p:sp>
    </p:spTree>
    <p:extLst>
      <p:ext uri="{BB962C8B-B14F-4D97-AF65-F5344CB8AC3E}">
        <p14:creationId xmlns:p14="http://schemas.microsoft.com/office/powerpoint/2010/main" val="2466849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075E9C-16CC-AA2C-104F-A4F5F2B898C8}"/>
              </a:ext>
            </a:extLst>
          </p:cNvPr>
          <p:cNvSpPr/>
          <p:nvPr/>
        </p:nvSpPr>
        <p:spPr>
          <a:xfrm>
            <a:off x="4521895" y="2919577"/>
            <a:ext cx="3290047" cy="14301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Population of chains diagram (vertical, 1C includes, 2C includes, etc. d at the top)</a:t>
            </a:r>
          </a:p>
        </p:txBody>
      </p:sp>
    </p:spTree>
    <p:extLst>
      <p:ext uri="{BB962C8B-B14F-4D97-AF65-F5344CB8AC3E}">
        <p14:creationId xmlns:p14="http://schemas.microsoft.com/office/powerpoint/2010/main" val="25558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EE4B951F-CC9D-4DC0-5394-502804439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300" y="508074"/>
            <a:ext cx="3614454" cy="282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C50591-2C82-CBA6-729E-854294200C66}"/>
              </a:ext>
            </a:extLst>
          </p:cNvPr>
          <p:cNvSpPr txBox="1"/>
          <p:nvPr/>
        </p:nvSpPr>
        <p:spPr>
          <a:xfrm>
            <a:off x="2670749" y="129989"/>
            <a:ext cx="7767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PEBs interesting </a:t>
            </a:r>
            <a:r>
              <a:rPr lang="en-US" dirty="0" err="1"/>
              <a:t>bc</a:t>
            </a:r>
            <a:r>
              <a:rPr lang="en-US" dirty="0"/>
              <a:t> of height response to stimuli (e.g., temp for chi, Cs for alpha)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C7BC31-4BDC-484B-E79A-96B15CAD3204}"/>
              </a:ext>
            </a:extLst>
          </p:cNvPr>
          <p:cNvSpPr/>
          <p:nvPr/>
        </p:nvSpPr>
        <p:spPr>
          <a:xfrm>
            <a:off x="8224384" y="1708850"/>
            <a:ext cx="2770095" cy="9592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Scaling chi available?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531477A-75D3-DE6C-EDA6-42D0DEF54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009" y="3917865"/>
            <a:ext cx="4143375" cy="288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80E5AE4-5A52-23AD-1DC5-35067C2AE7A8}"/>
              </a:ext>
            </a:extLst>
          </p:cNvPr>
          <p:cNvSpPr/>
          <p:nvPr/>
        </p:nvSpPr>
        <p:spPr>
          <a:xfrm>
            <a:off x="8493327" y="4836827"/>
            <a:ext cx="2079812" cy="905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param space (a=0.4, x = ?)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53B85D-AC0F-EF80-2214-5E0C9CDCD750}"/>
              </a:ext>
            </a:extLst>
          </p:cNvPr>
          <p:cNvSpPr txBox="1"/>
          <p:nvPr/>
        </p:nvSpPr>
        <p:spPr>
          <a:xfrm>
            <a:off x="2864222" y="3393892"/>
            <a:ext cx="6463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Signatures of each C, some way to find number of C?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EE0859F-4F62-2F25-5CC1-3D9F950D907B}"/>
              </a:ext>
            </a:extLst>
          </p:cNvPr>
          <p:cNvCxnSpPr>
            <a:cxnSpLocks/>
          </p:cNvCxnSpPr>
          <p:nvPr/>
        </p:nvCxnSpPr>
        <p:spPr>
          <a:xfrm>
            <a:off x="5337748" y="3778992"/>
            <a:ext cx="295836" cy="27969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90D8F0C-1AB6-E818-3036-89881964C38F}"/>
              </a:ext>
            </a:extLst>
          </p:cNvPr>
          <p:cNvCxnSpPr>
            <a:cxnSpLocks/>
          </p:cNvCxnSpPr>
          <p:nvPr/>
        </p:nvCxnSpPr>
        <p:spPr>
          <a:xfrm flipH="1">
            <a:off x="5633584" y="3778992"/>
            <a:ext cx="591672" cy="27969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C42740A-C16C-865B-EBD6-BA421793EE19}"/>
              </a:ext>
            </a:extLst>
          </p:cNvPr>
          <p:cNvCxnSpPr>
            <a:cxnSpLocks/>
          </p:cNvCxnSpPr>
          <p:nvPr/>
        </p:nvCxnSpPr>
        <p:spPr>
          <a:xfrm flipH="1">
            <a:off x="5902527" y="3778992"/>
            <a:ext cx="869574" cy="27969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3256811-D54A-FF29-5FD2-EAB60B529078}"/>
              </a:ext>
            </a:extLst>
          </p:cNvPr>
          <p:cNvCxnSpPr>
            <a:cxnSpLocks/>
          </p:cNvCxnSpPr>
          <p:nvPr/>
        </p:nvCxnSpPr>
        <p:spPr>
          <a:xfrm flipH="1">
            <a:off x="6152696" y="3778992"/>
            <a:ext cx="1112464" cy="27969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77EDC64-73A2-FC9C-54A0-37AA91CBCB5B}"/>
              </a:ext>
            </a:extLst>
          </p:cNvPr>
          <p:cNvCxnSpPr>
            <a:cxnSpLocks/>
          </p:cNvCxnSpPr>
          <p:nvPr/>
        </p:nvCxnSpPr>
        <p:spPr>
          <a:xfrm>
            <a:off x="4270948" y="3917865"/>
            <a:ext cx="922524" cy="27387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822DF44-F4B0-C336-3B70-1603C900C16C}"/>
              </a:ext>
            </a:extLst>
          </p:cNvPr>
          <p:cNvSpPr/>
          <p:nvPr/>
        </p:nvSpPr>
        <p:spPr>
          <a:xfrm>
            <a:off x="8474553" y="5896903"/>
            <a:ext cx="2079812" cy="905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Try non-log, same limits as NFH paper</a:t>
            </a:r>
          </a:p>
        </p:txBody>
      </p:sp>
    </p:spTree>
    <p:extLst>
      <p:ext uri="{BB962C8B-B14F-4D97-AF65-F5344CB8AC3E}">
        <p14:creationId xmlns:p14="http://schemas.microsoft.com/office/powerpoint/2010/main" val="1951971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F21BF92C-199F-AE2A-8DE4-9937F0109AF5}"/>
              </a:ext>
            </a:extLst>
          </p:cNvPr>
          <p:cNvSpPr/>
          <p:nvPr/>
        </p:nvSpPr>
        <p:spPr>
          <a:xfrm>
            <a:off x="2151528" y="3012149"/>
            <a:ext cx="4222377" cy="7530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Force for alpha = 0.4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C1E67DF-55B4-48C2-4E87-64E87A4386F1}"/>
              </a:ext>
            </a:extLst>
          </p:cNvPr>
          <p:cNvSpPr txBox="1"/>
          <p:nvPr/>
        </p:nvSpPr>
        <p:spPr>
          <a:xfrm>
            <a:off x="6463552" y="3105834"/>
            <a:ext cx="4442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 THIS NECESSARY? See if can deduce </a:t>
            </a:r>
            <a:r>
              <a:rPr lang="en-US" dirty="0" err="1"/>
              <a:t>nC</a:t>
            </a:r>
            <a:r>
              <a:rPr lang="en-US" dirty="0"/>
              <a:t> from reflectivity first</a:t>
            </a:r>
          </a:p>
        </p:txBody>
      </p:sp>
    </p:spTree>
    <p:extLst>
      <p:ext uri="{BB962C8B-B14F-4D97-AF65-F5344CB8AC3E}">
        <p14:creationId xmlns:p14="http://schemas.microsoft.com/office/powerpoint/2010/main" val="2678567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88C81-52EB-226E-EBC5-058C0C8483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Interacting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8D9D30-A121-C809-F61F-8E64359AC3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99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0BBCAA-5054-475B-7AB1-38BC066C2AF9}"/>
              </a:ext>
            </a:extLst>
          </p:cNvPr>
          <p:cNvSpPr txBox="1"/>
          <p:nvPr/>
        </p:nvSpPr>
        <p:spPr>
          <a:xfrm>
            <a:off x="5185913" y="172527"/>
            <a:ext cx="182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p1a4 c2.00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BED4CE7-7185-6AB6-6B13-7718A4C95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759" y="541859"/>
            <a:ext cx="4920777" cy="297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FE2A19A-69A9-C0A6-E637-338586FC1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833" y="3599457"/>
            <a:ext cx="6326265" cy="297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429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1569</TotalTime>
  <Words>177</Words>
  <Application>Microsoft Office PowerPoint</Application>
  <PresentationFormat>Widescreen</PresentationFormat>
  <Paragraphs>20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SYSG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Interacting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SYSG</dc:title>
  <dc:creator>Takashi Yokokura</dc:creator>
  <cp:lastModifiedBy>Takashi Yokokura</cp:lastModifiedBy>
  <cp:revision>33</cp:revision>
  <dcterms:created xsi:type="dcterms:W3CDTF">2023-01-20T22:40:51Z</dcterms:created>
  <dcterms:modified xsi:type="dcterms:W3CDTF">2023-11-15T23:12:12Z</dcterms:modified>
</cp:coreProperties>
</file>