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60E0B1BB-AB1F-570C-D9CA-CCF32592A19E}"/>
              </a:ext>
            </a:extLst>
          </p:cNvPr>
          <p:cNvGrpSpPr/>
          <p:nvPr/>
        </p:nvGrpSpPr>
        <p:grpSpPr>
          <a:xfrm>
            <a:off x="1557059" y="123371"/>
            <a:ext cx="7617690" cy="6734629"/>
            <a:chOff x="1447729" y="0"/>
            <a:chExt cx="7981642" cy="7056391"/>
          </a:xfrm>
        </p:grpSpPr>
        <p:pic>
          <p:nvPicPr>
            <p:cNvPr id="1040" name="Picture 4">
              <a:extLst>
                <a:ext uri="{FF2B5EF4-FFF2-40B4-BE49-F238E27FC236}">
                  <a16:creationId xmlns:a16="http://schemas.microsoft.com/office/drawing/2014/main" id="{931F1AEA-DAE7-B5EF-606A-D8528245A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729" y="129118"/>
              <a:ext cx="4344576" cy="3945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4">
              <a:extLst>
                <a:ext uri="{FF2B5EF4-FFF2-40B4-BE49-F238E27FC236}">
                  <a16:creationId xmlns:a16="http://schemas.microsoft.com/office/drawing/2014/main" id="{D9E4ABFF-3178-BB84-0B2D-C18311A10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95" y="3110635"/>
              <a:ext cx="4344576" cy="3945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345A58A-02AB-0634-01BB-44C04C530799}"/>
                </a:ext>
              </a:extLst>
            </p:cNvPr>
            <p:cNvGrpSpPr/>
            <p:nvPr/>
          </p:nvGrpSpPr>
          <p:grpSpPr>
            <a:xfrm>
              <a:off x="1447729" y="2981517"/>
              <a:ext cx="4344576" cy="4074874"/>
              <a:chOff x="1824311" y="628019"/>
              <a:chExt cx="5769185" cy="5411047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DE71300A-04A2-8525-877E-E6ED2D67D0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4311" y="799475"/>
                <a:ext cx="5769185" cy="5239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95F6E8AA-E51C-EF11-9603-A8A2058FE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5277" y="628019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E2137AB5-84C0-9474-6105-2C763501D3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5338" y="195282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F8C810D5-5537-7B6D-B440-1268350AA2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5338" y="3267150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F77599D8-7767-A82D-07AA-3FB63B9BFD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1131" y="3930640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EDA58312-BC6C-10CE-D676-1A55FABD29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1131" y="2615229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500312F3-E150-1BF6-8E03-C5E66745B1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1131" y="1299818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15731913-8430-CCBF-E728-912DD1051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6986" y="638202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FE4743FE-6712-EBB0-A5C5-B2274FF5C4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88133" y="197143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F03E2C1C-BF9A-D1A4-AB96-44B915D89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56" y="1309676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AA13D11E-D161-07F1-337A-0439DE476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56" y="2634482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37E2AD43-8C0F-AE4E-73F5-2ADF3F4328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56" y="396868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6DED218D-3761-F049-ADDA-F96E065614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90" y="3283665"/>
                <a:ext cx="1531960" cy="1320656"/>
              </a:xfrm>
              <a:prstGeom prst="hexagon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25" name="Hexagon 1024">
              <a:extLst>
                <a:ext uri="{FF2B5EF4-FFF2-40B4-BE49-F238E27FC236}">
                  <a16:creationId xmlns:a16="http://schemas.microsoft.com/office/drawing/2014/main" id="{C7930FA0-BB84-E8BC-6F55-86DC44EB1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2433" y="2981517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7" name="Hexagon 1026">
              <a:extLst>
                <a:ext uri="{FF2B5EF4-FFF2-40B4-BE49-F238E27FC236}">
                  <a16:creationId xmlns:a16="http://schemas.microsoft.com/office/drawing/2014/main" id="{07BAD851-770C-F9A5-118E-93F5FFB18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4948" y="3979183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9" name="Hexagon 1028">
              <a:extLst>
                <a:ext uri="{FF2B5EF4-FFF2-40B4-BE49-F238E27FC236}">
                  <a16:creationId xmlns:a16="http://schemas.microsoft.com/office/drawing/2014/main" id="{D632B0F6-85EB-24F7-7939-C500C21C0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4948" y="496895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0" name="Hexagon 1029">
              <a:extLst>
                <a:ext uri="{FF2B5EF4-FFF2-40B4-BE49-F238E27FC236}">
                  <a16:creationId xmlns:a16="http://schemas.microsoft.com/office/drawing/2014/main" id="{94B24927-43D8-1C74-168D-351ED7538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989" y="546860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1" name="Hexagon 1030">
              <a:extLst>
                <a:ext uri="{FF2B5EF4-FFF2-40B4-BE49-F238E27FC236}">
                  <a16:creationId xmlns:a16="http://schemas.microsoft.com/office/drawing/2014/main" id="{3DB7BA57-7A0A-69E4-2AF2-2C4D8F441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989" y="4478017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2" name="Hexagon 1031">
              <a:extLst>
                <a:ext uri="{FF2B5EF4-FFF2-40B4-BE49-F238E27FC236}">
                  <a16:creationId xmlns:a16="http://schemas.microsoft.com/office/drawing/2014/main" id="{C03011F2-1859-3E52-FEC8-55F61BD5F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2989" y="348742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3" name="Hexagon 1032">
              <a:extLst>
                <a:ext uri="{FF2B5EF4-FFF2-40B4-BE49-F238E27FC236}">
                  <a16:creationId xmlns:a16="http://schemas.microsoft.com/office/drawing/2014/main" id="{AE75FE7B-A81B-2956-56D7-45F8EB881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3547" y="2989185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4" name="Hexagon 1033">
              <a:extLst>
                <a:ext uri="{FF2B5EF4-FFF2-40B4-BE49-F238E27FC236}">
                  <a16:creationId xmlns:a16="http://schemas.microsoft.com/office/drawing/2014/main" id="{54025567-2401-C213-CA49-AFB6FBE3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6880" y="399319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Hexagon 1034">
              <a:extLst>
                <a:ext uri="{FF2B5EF4-FFF2-40B4-BE49-F238E27FC236}">
                  <a16:creationId xmlns:a16="http://schemas.microsoft.com/office/drawing/2014/main" id="{E0349C23-4111-3D32-480E-A5D8E9E5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1480" y="3494850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6" name="Hexagon 1035">
              <a:extLst>
                <a:ext uri="{FF2B5EF4-FFF2-40B4-BE49-F238E27FC236}">
                  <a16:creationId xmlns:a16="http://schemas.microsoft.com/office/drawing/2014/main" id="{F83ECF99-64C5-797E-B098-E76380388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1480" y="449251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Hexagon 1036">
              <a:extLst>
                <a:ext uri="{FF2B5EF4-FFF2-40B4-BE49-F238E27FC236}">
                  <a16:creationId xmlns:a16="http://schemas.microsoft.com/office/drawing/2014/main" id="{3EFEC826-0843-1F99-73DF-98C2B066C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1480" y="549725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Hexagon 1037">
              <a:extLst>
                <a:ext uri="{FF2B5EF4-FFF2-40B4-BE49-F238E27FC236}">
                  <a16:creationId xmlns:a16="http://schemas.microsoft.com/office/drawing/2014/main" id="{0BCE8D4E-D1B7-EB16-800E-B94AFEB87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4303" y="4981393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Hexagon 1040">
              <a:extLst>
                <a:ext uri="{FF2B5EF4-FFF2-40B4-BE49-F238E27FC236}">
                  <a16:creationId xmlns:a16="http://schemas.microsoft.com/office/drawing/2014/main" id="{233AE70B-20DB-13A2-B087-EABEF323E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35" y="0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Hexagon 1041">
              <a:extLst>
                <a:ext uri="{FF2B5EF4-FFF2-40B4-BE49-F238E27FC236}">
                  <a16:creationId xmlns:a16="http://schemas.microsoft.com/office/drawing/2014/main" id="{3DE50CB0-C76B-A63E-8679-7E0A8959A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750" y="99766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3" name="Hexagon 1042">
              <a:extLst>
                <a:ext uri="{FF2B5EF4-FFF2-40B4-BE49-F238E27FC236}">
                  <a16:creationId xmlns:a16="http://schemas.microsoft.com/office/drawing/2014/main" id="{29D05AB5-6B19-44C7-74B5-B5B33DBEB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750" y="1987439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Hexagon 1043">
              <a:extLst>
                <a:ext uri="{FF2B5EF4-FFF2-40B4-BE49-F238E27FC236}">
                  <a16:creationId xmlns:a16="http://schemas.microsoft.com/office/drawing/2014/main" id="{30A6E450-0182-357B-895E-052D58DB7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791" y="2487091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Hexagon 1044">
              <a:extLst>
                <a:ext uri="{FF2B5EF4-FFF2-40B4-BE49-F238E27FC236}">
                  <a16:creationId xmlns:a16="http://schemas.microsoft.com/office/drawing/2014/main" id="{E824D373-3145-98BD-613C-E22BE76D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791" y="1496500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6" name="Hexagon 1045">
              <a:extLst>
                <a:ext uri="{FF2B5EF4-FFF2-40B4-BE49-F238E27FC236}">
                  <a16:creationId xmlns:a16="http://schemas.microsoft.com/office/drawing/2014/main" id="{6767733A-16D2-4B6C-34BB-01A31C7E6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791" y="505909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7" name="Hexagon 1046">
              <a:extLst>
                <a:ext uri="{FF2B5EF4-FFF2-40B4-BE49-F238E27FC236}">
                  <a16:creationId xmlns:a16="http://schemas.microsoft.com/office/drawing/2014/main" id="{CDACEC79-344B-B4E4-41E0-EBF8AF32F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349" y="7668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Hexagon 1047">
              <a:extLst>
                <a:ext uri="{FF2B5EF4-FFF2-40B4-BE49-F238E27FC236}">
                  <a16:creationId xmlns:a16="http://schemas.microsoft.com/office/drawing/2014/main" id="{1E35B54C-090A-1F13-14AA-318518BC93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9682" y="1011681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Hexagon 1048">
              <a:extLst>
                <a:ext uri="{FF2B5EF4-FFF2-40B4-BE49-F238E27FC236}">
                  <a16:creationId xmlns:a16="http://schemas.microsoft.com/office/drawing/2014/main" id="{BCBB82C8-E63A-EE61-6294-25E618FEB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282" y="513333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Hexagon 1049">
              <a:extLst>
                <a:ext uri="{FF2B5EF4-FFF2-40B4-BE49-F238E27FC236}">
                  <a16:creationId xmlns:a16="http://schemas.microsoft.com/office/drawing/2014/main" id="{70D2298F-7505-8383-97B8-EEAD8289C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282" y="1510999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1" name="Hexagon 1050">
              <a:extLst>
                <a:ext uri="{FF2B5EF4-FFF2-40B4-BE49-F238E27FC236}">
                  <a16:creationId xmlns:a16="http://schemas.microsoft.com/office/drawing/2014/main" id="{DC63DC33-6F51-897F-07D6-CC39F55F7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4282" y="2515741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Hexagon 1051">
              <a:extLst>
                <a:ext uri="{FF2B5EF4-FFF2-40B4-BE49-F238E27FC236}">
                  <a16:creationId xmlns:a16="http://schemas.microsoft.com/office/drawing/2014/main" id="{A6BED701-B11E-C171-A218-15045EBA5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105" y="1999876"/>
              <a:ext cx="1153667" cy="994541"/>
            </a:xfrm>
            <a:prstGeom prst="hexagon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0F04F2E-123C-560A-85F0-D4B6D5D9BFE1}"/>
              </a:ext>
            </a:extLst>
          </p:cNvPr>
          <p:cNvGrpSpPr>
            <a:grpSpLocks noChangeAspect="1"/>
          </p:cNvGrpSpPr>
          <p:nvPr/>
        </p:nvGrpSpPr>
        <p:grpSpPr>
          <a:xfrm>
            <a:off x="1887205" y="462825"/>
            <a:ext cx="7500976" cy="5852160"/>
            <a:chOff x="2067449" y="640102"/>
            <a:chExt cx="7287396" cy="568552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AD04E3-4590-BD34-B35D-2CEB2CDAD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306" y="3109910"/>
              <a:ext cx="3997176" cy="3215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D0FD9-EAA4-94A1-DA4B-B333CE27F7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82"/>
            <a:stretch/>
          </p:blipFill>
          <p:spPr bwMode="auto">
            <a:xfrm>
              <a:off x="2067449" y="640102"/>
              <a:ext cx="3997176" cy="2627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34A7FE-F4FA-989B-5388-EFB6E9047E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89" t="2300"/>
            <a:stretch/>
          </p:blipFill>
          <p:spPr bwMode="auto">
            <a:xfrm>
              <a:off x="5916860" y="3174005"/>
              <a:ext cx="3437985" cy="314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2205573" y="27483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2198906" y="36371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2198906" y="45188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3007818" y="49639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3007818" y="40814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3007818" y="31990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810063" y="275519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804124" y="36496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609970" y="320565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609970" y="40944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609970" y="498946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810736" y="45299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7889" y="27483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21221" y="36371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21221" y="45188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30133" y="49639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30133" y="40814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30133" y="31990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032379" y="275519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026440" y="36496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7832286" y="320565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7832286" y="40944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7832286" y="498946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033052" y="45299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2205573" y="10227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2198906" y="98108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2198906" y="186280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3007818" y="230791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3007818" y="14254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3007818" y="54301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810063" y="991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804124" y="99357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609970" y="54962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609970" y="143838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609970" y="233343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810737" y="187388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786096" y="733688"/>
            <a:ext cx="338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 FFT)</a:t>
            </a:r>
          </a:p>
        </p:txBody>
      </p:sp>
    </p:spTree>
    <p:extLst>
      <p:ext uri="{BB962C8B-B14F-4D97-AF65-F5344CB8AC3E}">
        <p14:creationId xmlns:p14="http://schemas.microsoft.com/office/powerpoint/2010/main" val="2145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4">
            <a:extLst>
              <a:ext uri="{FF2B5EF4-FFF2-40B4-BE49-F238E27FC236}">
                <a16:creationId xmlns:a16="http://schemas.microsoft.com/office/drawing/2014/main" id="{1D512265-1D3A-AE4E-3FED-56915B5F7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8" r="45616"/>
          <a:stretch/>
        </p:blipFill>
        <p:spPr bwMode="auto">
          <a:xfrm>
            <a:off x="5372559" y="4861938"/>
            <a:ext cx="2122804" cy="167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5E48A55-5668-73BD-334A-28D117C2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8"/>
          <a:stretch/>
        </p:blipFill>
        <p:spPr bwMode="auto">
          <a:xfrm>
            <a:off x="1698791" y="3393130"/>
            <a:ext cx="3773797" cy="308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01C5FAF4-8938-4415-FE39-7F49CB0B5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" b="11483"/>
          <a:stretch/>
        </p:blipFill>
        <p:spPr bwMode="auto">
          <a:xfrm>
            <a:off x="1704760" y="819788"/>
            <a:ext cx="3843017" cy="27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1646773" y="31420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1640106" y="40308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1640106" y="49125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2449018" y="53576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2449018" y="44751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2449018" y="35927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3251263" y="314889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3245324" y="40433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4051170" y="359935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4051170" y="44881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4051170" y="538316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3251936" y="49236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4869089" y="31420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4862421" y="40308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4862421" y="49125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5671333" y="53576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5671333" y="44751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5671333" y="35927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6473579" y="314889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6467640" y="40433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7273486" y="359935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7273486" y="44881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7273486" y="538316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6474252" y="49236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1646773" y="49597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1640106" y="137478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1640106" y="225650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2449018" y="270161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2449018" y="18191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2449018" y="93671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3251263" y="4928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3245324" y="138727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4051170" y="94332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4051170" y="183208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4051170" y="272713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3251937" y="226758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6227296" y="1127388"/>
            <a:ext cx="338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 FFT)</a:t>
            </a:r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D731BA-5727-D619-DF88-E1F252D8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97" y="3074137"/>
            <a:ext cx="3909568" cy="341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79F3332-4E45-C4BB-3501-CAAC0ABB4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3" r="42559"/>
          <a:stretch/>
        </p:blipFill>
        <p:spPr bwMode="auto">
          <a:xfrm>
            <a:off x="801112" y="4192080"/>
            <a:ext cx="2245691" cy="22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B5C12E-CFF2-9625-D00E-C7FE505E7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3" r="42559"/>
          <a:stretch/>
        </p:blipFill>
        <p:spPr bwMode="auto">
          <a:xfrm flipV="1">
            <a:off x="801112" y="1960563"/>
            <a:ext cx="2245691" cy="22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BAE5739-5285-4195-80B0-8A60359FE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3" r="42559"/>
          <a:stretch/>
        </p:blipFill>
        <p:spPr bwMode="auto">
          <a:xfrm flipH="1">
            <a:off x="2987534" y="4200547"/>
            <a:ext cx="2245691" cy="22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43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</cp:revision>
  <dcterms:created xsi:type="dcterms:W3CDTF">2023-07-26T17:49:20Z</dcterms:created>
  <dcterms:modified xsi:type="dcterms:W3CDTF">2023-07-27T21:14:58Z</dcterms:modified>
</cp:coreProperties>
</file>