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305" r:id="rId6"/>
    <p:sldId id="306" r:id="rId7"/>
    <p:sldId id="310" r:id="rId8"/>
    <p:sldId id="308" r:id="rId9"/>
    <p:sldId id="312" r:id="rId10"/>
    <p:sldId id="311" r:id="rId11"/>
    <p:sldId id="314" r:id="rId12"/>
    <p:sldId id="315" r:id="rId13"/>
    <p:sldId id="313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1" r:id="rId28"/>
    <p:sldId id="272" r:id="rId29"/>
    <p:sldId id="273" r:id="rId30"/>
    <p:sldId id="276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1326B7-3297-6D62-076F-6BAE3D58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51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979B2B-AD8D-1DE4-0EF9-9F782AB0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93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C9FE66D-2F5C-BA6E-4F56-B3B65FD9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9" y="754992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AE4A5411-1637-EF9C-C47B-BD36D66E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41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2B9BA26-56C6-67AE-9776-E3F2B28A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b20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9108-95A6-32E2-27D7-F7F7CB8B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D645-2D16-E6A9-FFFB-7908C85E0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options (09/03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0.2387…)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ABA44-1FAD-0185-FBE0-ABED0B4B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80" y="2878555"/>
            <a:ext cx="4507173" cy="11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2085124-0ABC-1586-D59F-182B96E9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5" y="3752491"/>
            <a:ext cx="3780687" cy="3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DDACB6A-ECF4-CF3C-11B8-5A403F1E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586596"/>
            <a:ext cx="3780687" cy="3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525475-3199-6F29-0303-62F3A9D6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347" y="596569"/>
            <a:ext cx="3780687" cy="3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DA5972C-E8AA-A686-7B6F-BDF12E11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61" y="596569"/>
            <a:ext cx="3780687" cy="3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00FD08F-95DC-6BBF-045B-4E0F86F2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65" y="3752490"/>
            <a:ext cx="3780687" cy="3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777B4-96F6-88F9-8DAC-1EC66BCA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" y="970471"/>
            <a:ext cx="3886024" cy="28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29ADC95-A726-34D0-B646-18B7723D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88" y="1036786"/>
            <a:ext cx="3886024" cy="28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7CEF609-AE7D-6CC3-560B-8CA61FDD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702" y="1036786"/>
            <a:ext cx="3886024" cy="28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98E1320-60D3-E0C2-15B9-C640ECC86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50" y="3964014"/>
            <a:ext cx="3886025" cy="28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682C420-F50D-55CB-2DF2-99EFEA25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4015"/>
            <a:ext cx="3886024" cy="28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958DE-527E-F62F-9883-8FB9C976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4" y="719136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FAAAA7-393F-2A8F-14AC-844ACB78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51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436670B-A25A-0FD3-667B-7732E873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30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65E271B-3B48-04CD-21F3-1D2215F0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06" y="3859149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BB3BF12-4D16-7033-FF05-0B51197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86" y="3859151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6EEFC6-9954-3BD8-8D05-7D4CD8759487}"/>
              </a:ext>
            </a:extLst>
          </p:cNvPr>
          <p:cNvSpPr/>
          <p:nvPr/>
        </p:nvSpPr>
        <p:spPr>
          <a:xfrm>
            <a:off x="197564" y="5917720"/>
            <a:ext cx="2665562" cy="67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Fairly insensitive to thresh. Currently 1e-04</a:t>
            </a:r>
          </a:p>
        </p:txBody>
      </p:sp>
    </p:spTree>
    <p:extLst>
      <p:ext uri="{BB962C8B-B14F-4D97-AF65-F5344CB8AC3E}">
        <p14:creationId xmlns:p14="http://schemas.microsoft.com/office/powerpoint/2010/main" val="21883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554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N func b0</vt:lpstr>
      <vt:lpstr>PowerPoint Presentation</vt:lpstr>
      <vt:lpstr>b10</vt:lpstr>
      <vt:lpstr>b10</vt:lpstr>
      <vt:lpstr>b15</vt:lpstr>
      <vt:lpstr>b15</vt:lpstr>
      <vt:lpstr>b20</vt:lpstr>
      <vt:lpstr>b10</vt:lpstr>
      <vt:lpstr>PREV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53</cp:revision>
  <dcterms:created xsi:type="dcterms:W3CDTF">2022-05-19T15:06:45Z</dcterms:created>
  <dcterms:modified xsi:type="dcterms:W3CDTF">2022-10-12T20:44:48Z</dcterms:modified>
</cp:coreProperties>
</file>