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AF8A0-6813-76E1-7DBC-EDE240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7" y="715444"/>
            <a:ext cx="477633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A43F0C-BBB8-6098-0CFA-004429EF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33" y="3862494"/>
            <a:ext cx="6322792" cy="2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AD23993-5075-6E7E-6ED0-D73C1CF22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4"/>
          <a:stretch/>
        </p:blipFill>
        <p:spPr bwMode="auto">
          <a:xfrm>
            <a:off x="6757159" y="715444"/>
            <a:ext cx="3677941" cy="30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9E9CD9-CAED-EB68-776A-09BD7ADE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5" y="3621742"/>
            <a:ext cx="4776336" cy="29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5</cp:revision>
  <dcterms:created xsi:type="dcterms:W3CDTF">2023-01-20T22:40:51Z</dcterms:created>
  <dcterms:modified xsi:type="dcterms:W3CDTF">2023-02-01T01:04:21Z</dcterms:modified>
</cp:coreProperties>
</file>