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6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87FDFA4-2F9B-A81A-F089-6F9D00044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0" y="2259510"/>
            <a:ext cx="5491437" cy="45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1.2 1.0 3.0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40911C-D0A4-2238-3BAD-D311E246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680228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0375453-B6D3-5883-0528-28257128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370" y="680227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D4DB955-F814-290E-CD8F-D30C33A3F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0225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25FD497-4D9A-CCF8-CBF7-8B64DA574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8" y="3995593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5905548-1FF6-3F3D-65D2-9E9997F7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86" y="3995592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75832E8-424E-B81A-5C73-00665AB1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3995592"/>
            <a:ext cx="3305628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3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1.0 1.2 3.0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1A673E-DA5F-5846-29E9-0FB59BF2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639758"/>
            <a:ext cx="3430333" cy="26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4A64A5E-C4DC-D2F1-7C00-1F600E84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3816449"/>
            <a:ext cx="3430334" cy="264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78A2304-CE56-7CA2-4F50-AC8D85E80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89" y="3798332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7EF6A7E-0A56-A49D-8B85-587A43E9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461" y="3816448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69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1.4 1.2 3.0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CDB8E33E-1B5C-69EA-CBE3-C146C31B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43" y="592788"/>
            <a:ext cx="3266545" cy="25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ADB9E9-CC3C-1075-21CE-1FFE5714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86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D7F3E7B-A442-68E5-A3A9-CC7E68F7C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784E19CA-060C-890F-EB4B-9CCB622F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3956550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62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1.2 1.4 3.0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65F46C-EA8A-F9A7-6036-C00DBF05E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283" y="498286"/>
            <a:ext cx="3624801" cy="27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BC12A2-9AED-1E34-7B05-CC7226541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00" y="564707"/>
            <a:ext cx="3624801" cy="27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796EFA8-562C-808D-86B5-98BCFDA6D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3" y="572465"/>
            <a:ext cx="3624801" cy="27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1ABB392-1A2A-CEEA-152C-0E6BD1583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3" y="3765547"/>
            <a:ext cx="3624803" cy="27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C261A44-0BBF-489D-2C05-C58982AB5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42" y="3765546"/>
            <a:ext cx="3624803" cy="27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59D771F-D35A-216F-5C3B-C0FA0D314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281" y="3765546"/>
            <a:ext cx="3624803" cy="27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2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9332"/>
            <a:chOff x="402443" y="128954"/>
            <a:chExt cx="11260168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1.4 1.4 3.0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56CA3F-41A3-438A-D1C4-C2A83DD7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" y="638355"/>
            <a:ext cx="3519740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F4F0ED-8906-26C4-F256-C632503C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ED00ACC-FBDA-D435-CE9F-2AEDEECA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28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7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348</Words>
  <Application>Microsoft Office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P_update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34</cp:revision>
  <dcterms:created xsi:type="dcterms:W3CDTF">2022-05-19T15:06:45Z</dcterms:created>
  <dcterms:modified xsi:type="dcterms:W3CDTF">2022-08-09T22:50:04Z</dcterms:modified>
</cp:coreProperties>
</file>