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594088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+ homo “polymer”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5392D-EE11-A4D6-1CFE-644014E8C4FD}"/>
              </a:ext>
            </a:extLst>
          </p:cNvPr>
          <p:cNvGrpSpPr/>
          <p:nvPr/>
        </p:nvGrpSpPr>
        <p:grpSpPr>
          <a:xfrm>
            <a:off x="67353" y="1290134"/>
            <a:ext cx="3578127" cy="3060250"/>
            <a:chOff x="67353" y="1290134"/>
            <a:chExt cx="3578127" cy="3060250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" y="1642465"/>
              <a:ext cx="3578127" cy="2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933551" y="129013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A89C16-803C-F4F3-1FA7-35998D09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17" y="1744267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A0A01-9632-7474-2245-FFB3C5A22555}"/>
                </a:ext>
              </a:extLst>
            </p:cNvPr>
            <p:cNvSpPr txBox="1"/>
            <p:nvPr/>
          </p:nvSpPr>
          <p:spPr>
            <a:xfrm>
              <a:off x="2426280" y="3806294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D197C6-7A4F-4FA9-09AF-B71CA6EC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517"/>
            <a:ext cx="3645480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817" y="1786602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102" name="Picture 30">
            <a:extLst>
              <a:ext uri="{FF2B5EF4-FFF2-40B4-BE49-F238E27FC236}">
                <a16:creationId xmlns:a16="http://schemas.microsoft.com/office/drawing/2014/main" id="{51FBA160-AE2C-8FB0-838C-6F079DAB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27" y="4470400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987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88</cp:revision>
  <dcterms:created xsi:type="dcterms:W3CDTF">2022-03-28T18:43:16Z</dcterms:created>
  <dcterms:modified xsi:type="dcterms:W3CDTF">2024-10-18T00:38:37Z</dcterms:modified>
</cp:coreProperties>
</file>