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Nafion SCFT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09A76-A979-80A9-D5A9-5F0F1D854B2E}"/>
              </a:ext>
            </a:extLst>
          </p:cNvPr>
          <p:cNvGrpSpPr/>
          <p:nvPr/>
        </p:nvGrpSpPr>
        <p:grpSpPr>
          <a:xfrm>
            <a:off x="7515457" y="4067561"/>
            <a:ext cx="4251837" cy="2653914"/>
            <a:chOff x="1023877" y="4521200"/>
            <a:chExt cx="3525073" cy="2200287"/>
          </a:xfrm>
        </p:grpSpPr>
        <p:pic>
          <p:nvPicPr>
            <p:cNvPr id="16" name="Picture 32">
              <a:extLst>
                <a:ext uri="{FF2B5EF4-FFF2-40B4-BE49-F238E27FC236}">
                  <a16:creationId xmlns:a16="http://schemas.microsoft.com/office/drawing/2014/main" id="{C011EF83-079E-99EB-73EE-C427EC55F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51"/>
              <a:ext cx="3525073" cy="213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240BF-E42B-787D-8CCC-0DBA482B7B95}"/>
                </a:ext>
              </a:extLst>
            </p:cNvPr>
            <p:cNvSpPr/>
            <p:nvPr/>
          </p:nvSpPr>
          <p:spPr>
            <a:xfrm>
              <a:off x="1495693" y="4521200"/>
              <a:ext cx="1797840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8"/>
            <a:ext cx="10515600" cy="6701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Polymer morphology is important (but complicated) in nafion membranes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1FB4-A0CF-B609-6BAF-3F89FA29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22" y="1800217"/>
            <a:ext cx="2583503" cy="210582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475099B-0D3E-6434-30C1-439AF148927C}"/>
              </a:ext>
            </a:extLst>
          </p:cNvPr>
          <p:cNvGrpSpPr/>
          <p:nvPr/>
        </p:nvGrpSpPr>
        <p:grpSpPr>
          <a:xfrm>
            <a:off x="5273163" y="1656308"/>
            <a:ext cx="3393503" cy="2233698"/>
            <a:chOff x="4958276" y="4175378"/>
            <a:chExt cx="3481125" cy="2291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30CFD-0F95-6625-84AD-DE61E4B98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958276" y="4175378"/>
              <a:ext cx="2743757" cy="1242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1B61D4-7132-6644-FAA5-EE192858A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673" r="23474" b="26968"/>
            <a:stretch/>
          </p:blipFill>
          <p:spPr>
            <a:xfrm>
              <a:off x="4958276" y="5407495"/>
              <a:ext cx="3481125" cy="10592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455CE8-A4F9-8978-3086-211C6606ABBB}"/>
              </a:ext>
            </a:extLst>
          </p:cNvPr>
          <p:cNvSpPr txBox="1"/>
          <p:nvPr/>
        </p:nvSpPr>
        <p:spPr>
          <a:xfrm>
            <a:off x="2550624" y="3975229"/>
            <a:ext cx="16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4A350-60D1-6BF5-97A4-6D40FD32623F}"/>
              </a:ext>
            </a:extLst>
          </p:cNvPr>
          <p:cNvSpPr txBox="1"/>
          <p:nvPr/>
        </p:nvSpPr>
        <p:spPr>
          <a:xfrm>
            <a:off x="6208781" y="3975229"/>
            <a:ext cx="16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CF30C-D6A0-3801-465D-E7267E02FA71}"/>
              </a:ext>
            </a:extLst>
          </p:cNvPr>
          <p:cNvSpPr txBox="1">
            <a:spLocks/>
          </p:cNvSpPr>
          <p:nvPr/>
        </p:nvSpPr>
        <p:spPr>
          <a:xfrm>
            <a:off x="838200" y="4654607"/>
            <a:ext cx="6538993" cy="128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Self-consistent field theory can provide nafion microstructure under coupled physics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400" dirty="0"/>
              <a:t>Elasticity vs. charge vs. hydrophobicity</a:t>
            </a:r>
          </a:p>
        </p:txBody>
      </p:sp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09A76-A979-80A9-D5A9-5F0F1D854B2E}"/>
              </a:ext>
            </a:extLst>
          </p:cNvPr>
          <p:cNvGrpSpPr/>
          <p:nvPr/>
        </p:nvGrpSpPr>
        <p:grpSpPr>
          <a:xfrm>
            <a:off x="6980491" y="1081158"/>
            <a:ext cx="5085181" cy="3174071"/>
            <a:chOff x="1023877" y="4521200"/>
            <a:chExt cx="3525073" cy="2200287"/>
          </a:xfrm>
        </p:grpSpPr>
        <p:pic>
          <p:nvPicPr>
            <p:cNvPr id="16" name="Picture 32">
              <a:extLst>
                <a:ext uri="{FF2B5EF4-FFF2-40B4-BE49-F238E27FC236}">
                  <a16:creationId xmlns:a16="http://schemas.microsoft.com/office/drawing/2014/main" id="{C011EF83-079E-99EB-73EE-C427EC55F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51"/>
              <a:ext cx="3525073" cy="213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240BF-E42B-787D-8CCC-0DBA482B7B95}"/>
                </a:ext>
              </a:extLst>
            </p:cNvPr>
            <p:cNvSpPr/>
            <p:nvPr/>
          </p:nvSpPr>
          <p:spPr>
            <a:xfrm>
              <a:off x="1495693" y="4521200"/>
              <a:ext cx="1797840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98" y="1474253"/>
            <a:ext cx="5940813" cy="24834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Polymer: Nafion sidechains only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Solvent: Explicit, water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Ions: Salt 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Charge: Surface, sidechain sulfonates (−), salt cation (+), salt anion (−)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 SCFT Update</vt:lpstr>
      <vt:lpstr>Last time: Motivation</vt:lpstr>
      <vt:lpstr>Last time: Model</vt:lpstr>
      <vt:lpstr>PowerPoint Presentation</vt:lpstr>
      <vt:lpstr>Supplemental Slides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29</cp:revision>
  <dcterms:created xsi:type="dcterms:W3CDTF">2022-03-28T18:43:16Z</dcterms:created>
  <dcterms:modified xsi:type="dcterms:W3CDTF">2024-09-30T18:59:57Z</dcterms:modified>
</cp:coreProperties>
</file>