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8" r:id="rId3"/>
    <p:sldId id="280" r:id="rId4"/>
    <p:sldId id="279" r:id="rId5"/>
    <p:sldId id="281" r:id="rId6"/>
    <p:sldId id="268" r:id="rId7"/>
    <p:sldId id="267" r:id="rId8"/>
    <p:sldId id="266" r:id="rId9"/>
    <p:sldId id="265" r:id="rId10"/>
    <p:sldId id="258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415B-F34F-5EBF-44A0-06A7B44F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AD2C0-5502-37DB-F1B8-9999281478FE}"/>
              </a:ext>
            </a:extLst>
          </p:cNvPr>
          <p:cNvSpPr txBox="1"/>
          <p:nvPr/>
        </p:nvSpPr>
        <p:spPr>
          <a:xfrm>
            <a:off x="1016000" y="2336800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Quenched average, np, A --&gt; \inf ; np/A </a:t>
            </a:r>
            <a:r>
              <a:rPr lang="en-US" dirty="0">
                <a:sym typeface="Wingdings" panose="05000000000000000000" pitchFamily="2" charset="2"/>
              </a:rPr>
              <a:t> \sigma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2A868-345C-D274-752A-D8F0446DA95E}"/>
              </a:ext>
            </a:extLst>
          </p:cNvPr>
          <p:cNvSpPr txBox="1"/>
          <p:nvPr/>
        </p:nvSpPr>
        <p:spPr>
          <a:xfrm>
            <a:off x="1016000" y="2954311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Gaussian chain</a:t>
            </a:r>
          </a:p>
        </p:txBody>
      </p:sp>
    </p:spTree>
    <p:extLst>
      <p:ext uri="{BB962C8B-B14F-4D97-AF65-F5344CB8AC3E}">
        <p14:creationId xmlns:p14="http://schemas.microsoft.com/office/powerpoint/2010/main" val="210618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F233-5CF5-2BDC-D3DB-701A3D86D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0"/>
            <a:ext cx="10515600" cy="1325563"/>
          </a:xfrm>
        </p:spPr>
        <p:txBody>
          <a:bodyPr/>
          <a:lstStyle/>
          <a:p>
            <a:r>
              <a:rPr lang="en-US" dirty="0"/>
              <a:t>DGC (3D; </a:t>
            </a:r>
            <a:r>
              <a:rPr lang="en-US" dirty="0" err="1"/>
              <a:t>NxNy</a:t>
            </a:r>
            <a:r>
              <a:rPr lang="en-US" dirty="0"/>
              <a:t>=1) vs MDE (1D)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889964-2EF5-7E47-487C-1FE867F2A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80" y="1221348"/>
            <a:ext cx="3413062" cy="278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CCCEF9-7665-7626-D9A9-C5A91782F5DE}"/>
              </a:ext>
            </a:extLst>
          </p:cNvPr>
          <p:cNvSpPr txBox="1"/>
          <p:nvPr/>
        </p:nvSpPr>
        <p:spPr>
          <a:xfrm>
            <a:off x="2611967" y="6383866"/>
            <a:ext cx="696806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Note: </a:t>
            </a:r>
            <a:r>
              <a:rPr lang="en-US" dirty="0" err="1"/>
              <a:t>dz</a:t>
            </a:r>
            <a:r>
              <a:rPr lang="en-US" dirty="0"/>
              <a:t> = 0.10, Ngz_2 = 4 \sigma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A5AC0C-E298-1574-6D0B-C7B0D21D6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740" y="1221348"/>
            <a:ext cx="3413062" cy="278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3363DB-99FB-93CA-D7CB-854FCCA05971}"/>
              </a:ext>
            </a:extLst>
          </p:cNvPr>
          <p:cNvSpPr/>
          <p:nvPr/>
        </p:nvSpPr>
        <p:spPr>
          <a:xfrm>
            <a:off x="4448938" y="1016530"/>
            <a:ext cx="2878666" cy="618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Rerun s010, running s015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E290A47-0772-2417-F24B-6F18F3326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316" y="1221348"/>
            <a:ext cx="3449433" cy="278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7D65FE8-9DEB-5DE2-8AC8-A590AA43999F}"/>
              </a:ext>
            </a:extLst>
          </p:cNvPr>
          <p:cNvSpPr/>
          <p:nvPr/>
        </p:nvSpPr>
        <p:spPr>
          <a:xfrm>
            <a:off x="8571524" y="1016530"/>
            <a:ext cx="2336800" cy="618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Rerunning with </a:t>
            </a:r>
            <a:r>
              <a:rPr lang="en-US" dirty="0" err="1"/>
              <a:t>lz</a:t>
            </a:r>
            <a:r>
              <a:rPr lang="en-US" dirty="0"/>
              <a:t> fixed</a:t>
            </a:r>
          </a:p>
        </p:txBody>
      </p:sp>
    </p:spTree>
    <p:extLst>
      <p:ext uri="{BB962C8B-B14F-4D97-AF65-F5344CB8AC3E}">
        <p14:creationId xmlns:p14="http://schemas.microsoft.com/office/powerpoint/2010/main" val="411791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5C96-C2A9-E805-3944-9CB8513B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Numericals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0A9B11-CAFF-A558-FF77-13C0574EB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4" y="1246254"/>
            <a:ext cx="2782888" cy="227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C6ECF33-7EEB-475B-CA2D-9460375B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46" y="1246253"/>
            <a:ext cx="2782889" cy="227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92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6E54-26EB-B6A8-7F36-A3DD1C7B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Scaling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0BC656-DB64-61BA-279F-844147C2F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1325563"/>
            <a:ext cx="3413062" cy="282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C9523D-21C3-6404-3A39-CE8F32DF6399}"/>
              </a:ext>
            </a:extLst>
          </p:cNvPr>
          <p:cNvSpPr/>
          <p:nvPr/>
        </p:nvSpPr>
        <p:spPr>
          <a:xfrm>
            <a:off x="8534401" y="3533246"/>
            <a:ext cx="2336800" cy="618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Rerunning with </a:t>
            </a:r>
            <a:r>
              <a:rPr lang="en-US" dirty="0" err="1"/>
              <a:t>lz</a:t>
            </a:r>
            <a:r>
              <a:rPr lang="en-US" dirty="0"/>
              <a:t> fixed</a:t>
            </a:r>
          </a:p>
        </p:txBody>
      </p:sp>
    </p:spTree>
    <p:extLst>
      <p:ext uri="{BB962C8B-B14F-4D97-AF65-F5344CB8AC3E}">
        <p14:creationId xmlns:p14="http://schemas.microsoft.com/office/powerpoint/2010/main" val="202647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78EC-2432-1BD8-8C37-76F224DB1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3D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484EF9-C50C-E397-3422-F68672353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782" y="2612496"/>
            <a:ext cx="1438476" cy="38105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C77B2E-809B-04EF-B51B-31EF16B29D52}"/>
              </a:ext>
            </a:extLst>
          </p:cNvPr>
          <p:cNvSpPr txBox="1"/>
          <p:nvPr/>
        </p:nvSpPr>
        <p:spPr>
          <a:xfrm>
            <a:off x="1873782" y="2040467"/>
            <a:ext cx="155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Lxy</a:t>
            </a:r>
            <a:r>
              <a:rPr lang="en-US" dirty="0"/>
              <a:t> =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B6E10B-8ADE-762D-0AD4-62BDDB103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192" y="2451513"/>
            <a:ext cx="2055608" cy="39715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447CCF-BA2F-5324-F5E1-3BA993D1A7E7}"/>
              </a:ext>
            </a:extLst>
          </p:cNvPr>
          <p:cNvSpPr txBox="1"/>
          <p:nvPr/>
        </p:nvSpPr>
        <p:spPr>
          <a:xfrm>
            <a:off x="3699933" y="2040467"/>
            <a:ext cx="155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Lxy</a:t>
            </a:r>
            <a:r>
              <a:rPr lang="en-US" dirty="0"/>
              <a:t> = 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31F0B4-0C00-2159-D056-5D333D4B3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9133" y="2755339"/>
            <a:ext cx="648283" cy="343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1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5329</TotalTime>
  <Words>438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Equations</vt:lpstr>
      <vt:lpstr>DGC (3D; NxNy=1) vs MDE (1D)</vt:lpstr>
      <vt:lpstr>Numericals</vt:lpstr>
      <vt:lpstr>Scaling</vt:lpstr>
      <vt:lpstr>3D</vt:lpstr>
      <vt:lpstr>z-FFT vs z-FD (MDE) – REDFT01 xy(z)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58</cp:revision>
  <dcterms:created xsi:type="dcterms:W3CDTF">2023-07-26T17:49:20Z</dcterms:created>
  <dcterms:modified xsi:type="dcterms:W3CDTF">2024-03-21T22:03:27Z</dcterms:modified>
</cp:coreProperties>
</file>